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7" r:id="rId1"/>
  </p:sldMasterIdLst>
  <p:notesMasterIdLst>
    <p:notesMasterId r:id="rId37"/>
  </p:notesMasterIdLst>
  <p:sldIdLst>
    <p:sldId id="258" r:id="rId2"/>
    <p:sldId id="311" r:id="rId3"/>
    <p:sldId id="312" r:id="rId4"/>
    <p:sldId id="1023" r:id="rId5"/>
    <p:sldId id="288" r:id="rId6"/>
    <p:sldId id="1002" r:id="rId7"/>
    <p:sldId id="893" r:id="rId8"/>
    <p:sldId id="466" r:id="rId9"/>
    <p:sldId id="1013" r:id="rId10"/>
    <p:sldId id="261" r:id="rId11"/>
    <p:sldId id="262" r:id="rId12"/>
    <p:sldId id="263" r:id="rId13"/>
    <p:sldId id="264" r:id="rId14"/>
    <p:sldId id="265" r:id="rId15"/>
    <p:sldId id="267" r:id="rId16"/>
    <p:sldId id="266" r:id="rId17"/>
    <p:sldId id="996" r:id="rId18"/>
    <p:sldId id="997" r:id="rId19"/>
    <p:sldId id="1015" r:id="rId20"/>
    <p:sldId id="1014" r:id="rId21"/>
    <p:sldId id="1016" r:id="rId22"/>
    <p:sldId id="1007" r:id="rId23"/>
    <p:sldId id="1017" r:id="rId24"/>
    <p:sldId id="1019" r:id="rId25"/>
    <p:sldId id="259" r:id="rId26"/>
    <p:sldId id="260" r:id="rId27"/>
    <p:sldId id="1009" r:id="rId28"/>
    <p:sldId id="1020" r:id="rId29"/>
    <p:sldId id="998" r:id="rId30"/>
    <p:sldId id="286" r:id="rId31"/>
    <p:sldId id="1021" r:id="rId32"/>
    <p:sldId id="1022" r:id="rId33"/>
    <p:sldId id="276" r:id="rId34"/>
    <p:sldId id="1018" r:id="rId35"/>
    <p:sldId id="256" r:id="rId36"/>
  </p:sldIdLst>
  <p:sldSz cx="12192000" cy="6858000"/>
  <p:notesSz cx="9144000" cy="6858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3A6"/>
    <a:srgbClr val="D0FF9B"/>
    <a:srgbClr val="275662"/>
    <a:srgbClr val="5A99D3"/>
    <a:srgbClr val="70AB46"/>
    <a:srgbClr val="005355"/>
    <a:srgbClr val="E86595"/>
    <a:srgbClr val="E9EBF6"/>
    <a:srgbClr val="538CD5"/>
    <a:srgbClr val="D7EE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71"/>
    <p:restoredTop sz="94419"/>
  </p:normalViewPr>
  <p:slideViewPr>
    <p:cSldViewPr snapToGrid="0">
      <p:cViewPr>
        <p:scale>
          <a:sx n="80" d="100"/>
          <a:sy n="80" d="100"/>
        </p:scale>
        <p:origin x="1400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7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Classeur7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laire/recherche/pre&#769;sentations/2023/stats%20alig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claire/recherche/pre&#769;sentations/2023/stats%20alig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/>
              <a:t>Mappings of CO_321 classes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7E-3C47-AE0D-0D232F29B14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A7E-3C47-AE0D-0D232F29B1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A7E-3C47-AE0D-0D232F29B14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A7E-3C47-AE0D-0D232F29B14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1A7E-3C47-AE0D-0D232F29B14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1A7E-3C47-AE0D-0D232F29B14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A7E-3C47-AE0D-0D232F29B14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A7E-3C47-AE0D-0D232F29B14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1A7E-3C47-AE0D-0D232F29B14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Feuil1!$H$4:$H$12</c:f>
              <c:strCache>
                <c:ptCount val="9"/>
                <c:pt idx="0">
                  <c:v>type 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type 8</c:v>
                </c:pt>
              </c:strCache>
            </c:strRef>
          </c:cat>
          <c:val>
            <c:numRef>
              <c:f>Feuil1!$I$4:$I$12</c:f>
              <c:numCache>
                <c:formatCode>General</c:formatCode>
                <c:ptCount val="9"/>
                <c:pt idx="0">
                  <c:v>301</c:v>
                </c:pt>
                <c:pt idx="1">
                  <c:v>148</c:v>
                </c:pt>
                <c:pt idx="2">
                  <c:v>13</c:v>
                </c:pt>
                <c:pt idx="3">
                  <c:v>4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A7E-3C47-AE0D-0D232F29B1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solidFill>
        <a:schemeClr val="tx1">
          <a:lumMod val="65000"/>
          <a:lumOff val="35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400" b="0" i="0" baseline="0">
                <a:effectLst/>
              </a:rPr>
              <a:t>Mappings of WTO classes</a:t>
            </a:r>
            <a:endParaRPr lang="fr-FR" sz="140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EC5-FD49-95D6-F8F71CE725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EC5-FD49-95D6-F8F71CE725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EC5-FD49-95D6-F8F71CE725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EC5-FD49-95D6-F8F71CE725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EC5-FD49-95D6-F8F71CE725A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EC5-FD49-95D6-F8F71CE725A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EC5-FD49-95D6-F8F71CE725A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5EC5-FD49-95D6-F8F71CE725A0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5EC5-FD49-95D6-F8F71CE725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Feuil1!$J$4:$J$12</c:f>
              <c:strCache>
                <c:ptCount val="9"/>
                <c:pt idx="0">
                  <c:v>type 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type 8</c:v>
                </c:pt>
              </c:strCache>
            </c:strRef>
          </c:cat>
          <c:val>
            <c:numRef>
              <c:f>Feuil1!$K$4:$K$12</c:f>
              <c:numCache>
                <c:formatCode>General</c:formatCode>
                <c:ptCount val="9"/>
                <c:pt idx="0">
                  <c:v>229</c:v>
                </c:pt>
                <c:pt idx="1">
                  <c:v>124</c:v>
                </c:pt>
                <c:pt idx="2">
                  <c:v>8</c:v>
                </c:pt>
                <c:pt idx="3">
                  <c:v>5</c:v>
                </c:pt>
                <c:pt idx="4">
                  <c:v>1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5EC5-FD49-95D6-F8F71CE725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3175">
      <a:solidFill>
        <a:schemeClr val="tx1">
          <a:lumMod val="65000"/>
          <a:lumOff val="35000"/>
        </a:schemeClr>
      </a:solidFill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dirty="0"/>
              <a:t>CO_321: multiple</a:t>
            </a:r>
            <a:r>
              <a:rPr lang="fr-FR" sz="1600" baseline="0" dirty="0"/>
              <a:t> </a:t>
            </a:r>
            <a:r>
              <a:rPr lang="fr-FR" sz="1600" baseline="0" dirty="0" err="1"/>
              <a:t>equivalent</a:t>
            </a:r>
            <a:r>
              <a:rPr lang="fr-FR" sz="1600" baseline="0" dirty="0"/>
              <a:t> </a:t>
            </a:r>
            <a:r>
              <a:rPr lang="fr-FR" sz="1600" baseline="0" dirty="0" err="1"/>
              <a:t>mappings</a:t>
            </a:r>
            <a:r>
              <a:rPr lang="fr-FR" sz="1600" baseline="0" dirty="0"/>
              <a:t> (type 1)</a:t>
            </a:r>
            <a:endParaRPr lang="fr-FR" sz="1600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B0-924F-A26A-57D171B044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B0-924F-A26A-57D171B044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B0-924F-A26A-57D171B044A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Feuil2!$G$19:$G$21</c:f>
              <c:numCache>
                <c:formatCode>General</c:formatCode>
                <c:ptCount val="3"/>
                <c:pt idx="0">
                  <c:v>131</c:v>
                </c:pt>
                <c:pt idx="1">
                  <c:v>9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B0-924F-A26A-57D171B044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600" dirty="0"/>
              <a:t>WTO multiple </a:t>
            </a:r>
            <a:r>
              <a:rPr lang="fr-FR" sz="1600" dirty="0" err="1"/>
              <a:t>equivalent</a:t>
            </a:r>
            <a:r>
              <a:rPr lang="fr-FR" sz="1600" dirty="0"/>
              <a:t> </a:t>
            </a:r>
            <a:r>
              <a:rPr lang="fr-FR" sz="1600" dirty="0" err="1"/>
              <a:t>mappings</a:t>
            </a:r>
            <a:r>
              <a:rPr lang="fr-FR" sz="1600" dirty="0"/>
              <a:t> (type 1)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980-3049-81F8-6104719B891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980-3049-81F8-6104719B891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980-3049-81F8-6104719B891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980-3049-81F8-6104719B891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980-3049-81F8-6104719B8910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A980-3049-81F8-6104719B8910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A980-3049-81F8-6104719B8910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A980-3049-81F8-6104719B891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Feuil2!$G$8:$G$15</c:f>
              <c:numCache>
                <c:formatCode>0</c:formatCode>
                <c:ptCount val="8"/>
                <c:pt idx="0">
                  <c:v>100</c:v>
                </c:pt>
                <c:pt idx="1">
                  <c:v>6</c:v>
                </c:pt>
                <c:pt idx="2">
                  <c:v>2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A980-3049-81F8-6104719B89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F13AA3-040B-F14D-A797-FF80DAC84378}" type="doc">
      <dgm:prSet loTypeId="urn:microsoft.com/office/officeart/2005/8/layout/arrow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00B448C-E4DE-D54B-9D1C-8A84127D2ABA}">
      <dgm:prSet phldrT="[Texte]"/>
      <dgm:spPr/>
      <dgm:t>
        <a:bodyPr/>
        <a:lstStyle/>
        <a:p>
          <a:pPr algn="l"/>
          <a:r>
            <a:rPr lang="fr-FR" sz="2200" dirty="0">
              <a:solidFill>
                <a:schemeClr val="bg1"/>
              </a:solidFill>
              <a:latin typeface="Arial" charset="0"/>
            </a:rPr>
            <a:t>WTO</a:t>
          </a:r>
          <a:endParaRPr lang="fr-FR" sz="2200" dirty="0">
            <a:solidFill>
              <a:schemeClr val="bg1"/>
            </a:solidFill>
          </a:endParaRPr>
        </a:p>
      </dgm:t>
    </dgm:pt>
    <dgm:pt modelId="{BED4ADFE-CF73-0142-896E-D1099FEFAC21}" type="parTrans" cxnId="{6E604C6A-1354-634A-9E44-612166EB30CA}">
      <dgm:prSet/>
      <dgm:spPr/>
      <dgm:t>
        <a:bodyPr/>
        <a:lstStyle/>
        <a:p>
          <a:endParaRPr lang="fr-FR"/>
        </a:p>
      </dgm:t>
    </dgm:pt>
    <dgm:pt modelId="{F5644D1B-DC66-6046-9E84-628240AD7732}" type="sibTrans" cxnId="{6E604C6A-1354-634A-9E44-612166EB30CA}">
      <dgm:prSet/>
      <dgm:spPr/>
      <dgm:t>
        <a:bodyPr/>
        <a:lstStyle/>
        <a:p>
          <a:endParaRPr lang="fr-FR"/>
        </a:p>
      </dgm:t>
    </dgm:pt>
    <dgm:pt modelId="{A01262C3-CBC0-904C-8376-ECCE5B153FF3}">
      <dgm:prSet phldrT="[Texte]"/>
      <dgm:spPr/>
      <dgm:t>
        <a:bodyPr/>
        <a:lstStyle/>
        <a:p>
          <a:pPr algn="l"/>
          <a:r>
            <a:rPr lang="fr-FR" sz="2200" dirty="0">
              <a:solidFill>
                <a:schemeClr val="bg1"/>
              </a:solidFill>
              <a:latin typeface="+mn-lt"/>
            </a:rPr>
            <a:t>CO_321</a:t>
          </a:r>
        </a:p>
      </dgm:t>
    </dgm:pt>
    <dgm:pt modelId="{4D00C749-136E-F843-97AB-C9DE85707676}" type="parTrans" cxnId="{1AA80C55-5C2D-7140-AF22-9197194107AE}">
      <dgm:prSet/>
      <dgm:spPr/>
      <dgm:t>
        <a:bodyPr/>
        <a:lstStyle/>
        <a:p>
          <a:endParaRPr lang="fr-FR"/>
        </a:p>
      </dgm:t>
    </dgm:pt>
    <dgm:pt modelId="{5AA44046-2061-4449-B7FF-080CF0519E62}" type="sibTrans" cxnId="{1AA80C55-5C2D-7140-AF22-9197194107AE}">
      <dgm:prSet/>
      <dgm:spPr/>
      <dgm:t>
        <a:bodyPr/>
        <a:lstStyle/>
        <a:p>
          <a:endParaRPr lang="fr-FR"/>
        </a:p>
      </dgm:t>
    </dgm:pt>
    <dgm:pt modelId="{94E69ACF-A826-984F-B170-5FC28A4A58AF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 sz="1800">
              <a:solidFill>
                <a:schemeClr val="bg1"/>
              </a:solidFill>
              <a:latin typeface="+mn-lt"/>
            </a:rPr>
            <a:t>Wheat Trait&amp;Phenotype </a:t>
          </a:r>
          <a:r>
            <a:rPr lang="fr-FR" sz="1800" err="1">
              <a:solidFill>
                <a:schemeClr val="bg1"/>
              </a:solidFill>
              <a:latin typeface="+mn-lt"/>
            </a:rPr>
            <a:t>Ontology</a:t>
          </a:r>
          <a:endParaRPr lang="fr-FR" sz="1800">
            <a:solidFill>
              <a:schemeClr val="bg1"/>
            </a:solidFill>
            <a:latin typeface="+mn-lt"/>
          </a:endParaRPr>
        </a:p>
      </dgm:t>
    </dgm:pt>
    <dgm:pt modelId="{C1FCD801-A20F-A142-B390-F11F87F0F932}" type="parTrans" cxnId="{6F3E3E3D-A71B-734C-85E8-6C5294C65FBC}">
      <dgm:prSet/>
      <dgm:spPr/>
      <dgm:t>
        <a:bodyPr/>
        <a:lstStyle/>
        <a:p>
          <a:endParaRPr lang="fr-FR"/>
        </a:p>
      </dgm:t>
    </dgm:pt>
    <dgm:pt modelId="{077CFB38-EA08-664A-830A-41A38A352690}" type="sibTrans" cxnId="{6F3E3E3D-A71B-734C-85E8-6C5294C65FBC}">
      <dgm:prSet/>
      <dgm:spPr/>
      <dgm:t>
        <a:bodyPr/>
        <a:lstStyle/>
        <a:p>
          <a:endParaRPr lang="fr-FR"/>
        </a:p>
      </dgm:t>
    </dgm:pt>
    <dgm:pt modelId="{89F1895B-606B-E54A-839C-70B29A3D439C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 sz="1800" dirty="0">
              <a:solidFill>
                <a:schemeClr val="bg1"/>
              </a:solidFill>
              <a:latin typeface="+mn-lt"/>
            </a:rPr>
            <a:t>753 traits et </a:t>
          </a:r>
          <a:r>
            <a:rPr lang="fr-FR" sz="1800" dirty="0" err="1">
              <a:solidFill>
                <a:schemeClr val="bg1"/>
              </a:solidFill>
              <a:latin typeface="+mn-lt"/>
            </a:rPr>
            <a:t>phenotypes</a:t>
          </a:r>
          <a:endParaRPr lang="fr-FR" sz="1800" dirty="0">
            <a:solidFill>
              <a:schemeClr val="bg1"/>
            </a:solidFill>
            <a:latin typeface="+mn-lt"/>
          </a:endParaRPr>
        </a:p>
      </dgm:t>
    </dgm:pt>
    <dgm:pt modelId="{97D0C9D8-A811-384A-A01E-7DF56D2ED137}" type="parTrans" cxnId="{41115D84-DE97-4B4B-AD35-54102315C5A3}">
      <dgm:prSet/>
      <dgm:spPr/>
      <dgm:t>
        <a:bodyPr/>
        <a:lstStyle/>
        <a:p>
          <a:endParaRPr lang="fr-FR"/>
        </a:p>
      </dgm:t>
    </dgm:pt>
    <dgm:pt modelId="{65645820-DD85-5E41-A454-297549AF13CA}" type="sibTrans" cxnId="{41115D84-DE97-4B4B-AD35-54102315C5A3}">
      <dgm:prSet/>
      <dgm:spPr/>
      <dgm:t>
        <a:bodyPr/>
        <a:lstStyle/>
        <a:p>
          <a:endParaRPr lang="fr-FR"/>
        </a:p>
      </dgm:t>
    </dgm:pt>
    <dgm:pt modelId="{2BBF6825-D822-A548-94AD-9A3144533D62}">
      <dgm:prSet custT="1"/>
      <dgm:spPr/>
      <dgm:t>
        <a:bodyPr/>
        <a:lstStyle/>
        <a:p>
          <a:pPr algn="l">
            <a:buFont typeface="Arial" panose="020B0604020202020204" pitchFamily="34" charset="0"/>
            <a:buChar char="•"/>
          </a:pPr>
          <a:r>
            <a:rPr lang="fr-FR" sz="1800">
              <a:solidFill>
                <a:schemeClr val="bg1"/>
              </a:solidFill>
              <a:latin typeface="+mn-lt"/>
            </a:rPr>
            <a:t>Structure profonde : 9 levels</a:t>
          </a:r>
          <a:endParaRPr lang="fr-FR" sz="1800">
            <a:latin typeface="+mn-lt"/>
          </a:endParaRPr>
        </a:p>
      </dgm:t>
    </dgm:pt>
    <dgm:pt modelId="{230E486F-1954-944D-B328-98FB4C56DFDC}" type="parTrans" cxnId="{8C707677-DCB7-BD49-AF58-DC9781C39EC9}">
      <dgm:prSet/>
      <dgm:spPr/>
      <dgm:t>
        <a:bodyPr/>
        <a:lstStyle/>
        <a:p>
          <a:endParaRPr lang="fr-FR"/>
        </a:p>
      </dgm:t>
    </dgm:pt>
    <dgm:pt modelId="{967EF08F-C634-6743-A88E-0B4F717BC825}" type="sibTrans" cxnId="{8C707677-DCB7-BD49-AF58-DC9781C39EC9}">
      <dgm:prSet/>
      <dgm:spPr/>
      <dgm:t>
        <a:bodyPr/>
        <a:lstStyle/>
        <a:p>
          <a:endParaRPr lang="fr-FR"/>
        </a:p>
      </dgm:t>
    </dgm:pt>
    <dgm:pt modelId="{0262EDCE-5FA1-D946-B973-561EFD6E58D9}">
      <dgm:prSet phldrT="[Texte]" custScaleY="106684" custT="1"/>
      <dgm:spPr/>
      <dgm:t>
        <a:bodyPr/>
        <a:lstStyle/>
        <a:p>
          <a:r>
            <a:rPr lang="fr-FR" sz="1800">
              <a:solidFill>
                <a:schemeClr val="bg1"/>
              </a:solidFill>
              <a:latin typeface="+mn-lt"/>
            </a:rPr>
            <a:t>Crop Ontology du blé</a:t>
          </a:r>
          <a:endParaRPr lang="fr-FR" sz="1800">
            <a:latin typeface="+mn-lt"/>
          </a:endParaRPr>
        </a:p>
      </dgm:t>
    </dgm:pt>
    <dgm:pt modelId="{9BBFF67F-E8C6-8146-BC28-D70E02E8AAB6}" type="parTrans" cxnId="{A12857F0-6EF9-E94E-A092-421A31814FD2}">
      <dgm:prSet/>
      <dgm:spPr/>
      <dgm:t>
        <a:bodyPr/>
        <a:lstStyle/>
        <a:p>
          <a:endParaRPr lang="fr-FR"/>
        </a:p>
      </dgm:t>
    </dgm:pt>
    <dgm:pt modelId="{861E34F1-D024-EE4C-865C-7029C4507B72}" type="sibTrans" cxnId="{A12857F0-6EF9-E94E-A092-421A31814FD2}">
      <dgm:prSet/>
      <dgm:spPr/>
      <dgm:t>
        <a:bodyPr/>
        <a:lstStyle/>
        <a:p>
          <a:endParaRPr lang="fr-FR"/>
        </a:p>
      </dgm:t>
    </dgm:pt>
    <dgm:pt modelId="{22ED9D6E-8D66-4748-A6E6-CAFB3885F83F}">
      <dgm:prSet phldrT="[Texte]" custT="1"/>
      <dgm:spPr/>
      <dgm:t>
        <a:bodyPr/>
        <a:lstStyle/>
        <a:p>
          <a:r>
            <a:rPr lang="fr-FR" sz="1800">
              <a:solidFill>
                <a:schemeClr val="lt1"/>
              </a:solidFill>
              <a:latin typeface="+mn-lt"/>
            </a:rPr>
            <a:t>Observation variables</a:t>
          </a:r>
          <a:endParaRPr lang="fr-FR" sz="1800">
            <a:latin typeface="+mn-lt"/>
          </a:endParaRPr>
        </a:p>
      </dgm:t>
    </dgm:pt>
    <dgm:pt modelId="{A59B6930-DDEA-FF47-8222-C3FC39F59240}" type="parTrans" cxnId="{36C88E1F-BCDB-9349-993C-63264DEACD42}">
      <dgm:prSet/>
      <dgm:spPr/>
      <dgm:t>
        <a:bodyPr/>
        <a:lstStyle/>
        <a:p>
          <a:endParaRPr lang="fr-FR"/>
        </a:p>
      </dgm:t>
    </dgm:pt>
    <dgm:pt modelId="{301879C6-52CF-A448-BDD5-BCD9B749A6C2}" type="sibTrans" cxnId="{36C88E1F-BCDB-9349-993C-63264DEACD42}">
      <dgm:prSet/>
      <dgm:spPr/>
      <dgm:t>
        <a:bodyPr/>
        <a:lstStyle/>
        <a:p>
          <a:endParaRPr lang="fr-FR"/>
        </a:p>
      </dgm:t>
    </dgm:pt>
    <dgm:pt modelId="{08E7A2CF-336A-C942-9078-642A3F6321B7}">
      <dgm:prSet phldrT="[Texte]" custT="1"/>
      <dgm:spPr/>
      <dgm:t>
        <a:bodyPr/>
        <a:lstStyle/>
        <a:p>
          <a:r>
            <a:rPr lang="fr-FR" sz="1800">
              <a:solidFill>
                <a:schemeClr val="bg1"/>
              </a:solidFill>
              <a:latin typeface="+mn-lt"/>
            </a:rPr>
            <a:t>Structure plates : 3 levels</a:t>
          </a:r>
          <a:endParaRPr lang="fr-FR" sz="1800">
            <a:latin typeface="+mn-lt"/>
          </a:endParaRPr>
        </a:p>
      </dgm:t>
    </dgm:pt>
    <dgm:pt modelId="{F64830D4-1D0E-4046-90C1-28BFB678FD00}" type="parTrans" cxnId="{43723DFD-9492-5047-B46A-2F46492E131B}">
      <dgm:prSet/>
      <dgm:spPr/>
      <dgm:t>
        <a:bodyPr/>
        <a:lstStyle/>
        <a:p>
          <a:endParaRPr lang="fr-FR"/>
        </a:p>
      </dgm:t>
    </dgm:pt>
    <dgm:pt modelId="{0EFEDDE7-64BB-2C45-AEF0-3E2A86ACCC95}" type="sibTrans" cxnId="{43723DFD-9492-5047-B46A-2F46492E131B}">
      <dgm:prSet/>
      <dgm:spPr/>
      <dgm:t>
        <a:bodyPr/>
        <a:lstStyle/>
        <a:p>
          <a:endParaRPr lang="fr-FR"/>
        </a:p>
      </dgm:t>
    </dgm:pt>
    <dgm:pt modelId="{7D64F459-1E0C-4E41-8E7B-8B86B3E65276}">
      <dgm:prSet phldrT="[Texte]"/>
      <dgm:spPr/>
      <dgm:t>
        <a:bodyPr/>
        <a:lstStyle/>
        <a:p>
          <a:r>
            <a:rPr lang="fr-FR" sz="1700">
              <a:solidFill>
                <a:srgbClr val="FFC000"/>
              </a:solidFill>
              <a:latin typeface="+mn-lt"/>
            </a:rPr>
            <a:t>trait +method+scale</a:t>
          </a:r>
        </a:p>
      </dgm:t>
    </dgm:pt>
    <dgm:pt modelId="{B47765B0-5DA8-8D43-BCDA-1B077773CB51}" type="parTrans" cxnId="{2FE6F7BD-BB31-844F-B9B0-E6975291367B}">
      <dgm:prSet/>
      <dgm:spPr/>
      <dgm:t>
        <a:bodyPr/>
        <a:lstStyle/>
        <a:p>
          <a:endParaRPr lang="fr-FR"/>
        </a:p>
      </dgm:t>
    </dgm:pt>
    <dgm:pt modelId="{D64FB0CA-FFCF-2B4A-8723-092D7DFD1C1B}" type="sibTrans" cxnId="{2FE6F7BD-BB31-844F-B9B0-E6975291367B}">
      <dgm:prSet/>
      <dgm:spPr/>
      <dgm:t>
        <a:bodyPr/>
        <a:lstStyle/>
        <a:p>
          <a:endParaRPr lang="fr-FR"/>
        </a:p>
      </dgm:t>
    </dgm:pt>
    <dgm:pt modelId="{7F2DAD12-37AA-4642-B1BD-B52E99E3D261}">
      <dgm:prSet phldrT="[Texte]" custT="1"/>
      <dgm:spPr/>
      <dgm:t>
        <a:bodyPr/>
        <a:lstStyle/>
        <a:p>
          <a:r>
            <a:rPr lang="fr-FR" sz="1800">
              <a:solidFill>
                <a:schemeClr val="bg1"/>
              </a:solidFill>
              <a:latin typeface="+mn-lt"/>
            </a:rPr>
            <a:t>460 classes de trait</a:t>
          </a:r>
          <a:endParaRPr lang="fr-FR" sz="1800">
            <a:latin typeface="+mn-lt"/>
          </a:endParaRPr>
        </a:p>
      </dgm:t>
    </dgm:pt>
    <dgm:pt modelId="{E66F8FC4-2AEC-6C4E-B34B-38804F24706B}" type="parTrans" cxnId="{A9D3C20E-02F9-3C40-8810-B92B7D6F94EF}">
      <dgm:prSet/>
      <dgm:spPr/>
      <dgm:t>
        <a:bodyPr/>
        <a:lstStyle/>
        <a:p>
          <a:endParaRPr lang="fr-FR"/>
        </a:p>
      </dgm:t>
    </dgm:pt>
    <dgm:pt modelId="{21AB5287-85B6-6240-90C7-35B7527F9AA5}" type="sibTrans" cxnId="{A9D3C20E-02F9-3C40-8810-B92B7D6F94EF}">
      <dgm:prSet/>
      <dgm:spPr/>
      <dgm:t>
        <a:bodyPr/>
        <a:lstStyle/>
        <a:p>
          <a:endParaRPr lang="fr-FR"/>
        </a:p>
      </dgm:t>
    </dgm:pt>
    <dgm:pt modelId="{E70F9AAD-E131-E442-B529-52414910842F}" type="pres">
      <dgm:prSet presAssocID="{61F13AA3-040B-F14D-A797-FF80DAC84378}" presName="diagram" presStyleCnt="0">
        <dgm:presLayoutVars>
          <dgm:dir/>
          <dgm:resizeHandles val="exact"/>
        </dgm:presLayoutVars>
      </dgm:prSet>
      <dgm:spPr/>
    </dgm:pt>
    <dgm:pt modelId="{E06FF11C-C8D5-FE4D-ABBA-6A89C2634811}" type="pres">
      <dgm:prSet presAssocID="{E00B448C-E4DE-D54B-9D1C-8A84127D2ABA}" presName="arrow" presStyleLbl="node1" presStyleIdx="0" presStyleCnt="2">
        <dgm:presLayoutVars>
          <dgm:bulletEnabled val="1"/>
        </dgm:presLayoutVars>
      </dgm:prSet>
      <dgm:spPr/>
    </dgm:pt>
    <dgm:pt modelId="{4584CC7E-AE2D-E440-A96C-72291EF84D47}" type="pres">
      <dgm:prSet presAssocID="{A01262C3-CBC0-904C-8376-ECCE5B153FF3}" presName="arrow" presStyleLbl="node1" presStyleIdx="1" presStyleCnt="2" custScaleY="106684">
        <dgm:presLayoutVars>
          <dgm:bulletEnabled val="1"/>
        </dgm:presLayoutVars>
      </dgm:prSet>
      <dgm:spPr/>
    </dgm:pt>
  </dgm:ptLst>
  <dgm:cxnLst>
    <dgm:cxn modelId="{206F6000-D770-EF40-854F-832312F5CD0E}" type="presOf" srcId="{7D64F459-1E0C-4E41-8E7B-8B86B3E65276}" destId="{4584CC7E-AE2D-E440-A96C-72291EF84D47}" srcOrd="0" destOrd="3" presId="urn:microsoft.com/office/officeart/2005/8/layout/arrow5"/>
    <dgm:cxn modelId="{5E7CE301-75AB-744F-A851-23CB2BD972F6}" type="presOf" srcId="{0262EDCE-5FA1-D946-B973-561EFD6E58D9}" destId="{4584CC7E-AE2D-E440-A96C-72291EF84D47}" srcOrd="0" destOrd="1" presId="urn:microsoft.com/office/officeart/2005/8/layout/arrow5"/>
    <dgm:cxn modelId="{A9D3C20E-02F9-3C40-8810-B92B7D6F94EF}" srcId="{A01262C3-CBC0-904C-8376-ECCE5B153FF3}" destId="{7F2DAD12-37AA-4642-B1BD-B52E99E3D261}" srcOrd="2" destOrd="0" parTransId="{E66F8FC4-2AEC-6C4E-B34B-38804F24706B}" sibTransId="{21AB5287-85B6-6240-90C7-35B7527F9AA5}"/>
    <dgm:cxn modelId="{36C88E1F-BCDB-9349-993C-63264DEACD42}" srcId="{A01262C3-CBC0-904C-8376-ECCE5B153FF3}" destId="{22ED9D6E-8D66-4748-A6E6-CAFB3885F83F}" srcOrd="1" destOrd="0" parTransId="{A59B6930-DDEA-FF47-8222-C3FC39F59240}" sibTransId="{301879C6-52CF-A448-BDD5-BCD9B749A6C2}"/>
    <dgm:cxn modelId="{5C75ED23-9023-E845-A268-57CD54B9D8ED}" type="presOf" srcId="{08E7A2CF-336A-C942-9078-642A3F6321B7}" destId="{4584CC7E-AE2D-E440-A96C-72291EF84D47}" srcOrd="0" destOrd="5" presId="urn:microsoft.com/office/officeart/2005/8/layout/arrow5"/>
    <dgm:cxn modelId="{1D5B8E35-B954-144E-A487-3E1F52FC1FAD}" type="presOf" srcId="{22ED9D6E-8D66-4748-A6E6-CAFB3885F83F}" destId="{4584CC7E-AE2D-E440-A96C-72291EF84D47}" srcOrd="0" destOrd="2" presId="urn:microsoft.com/office/officeart/2005/8/layout/arrow5"/>
    <dgm:cxn modelId="{6F3E3E3D-A71B-734C-85E8-6C5294C65FBC}" srcId="{E00B448C-E4DE-D54B-9D1C-8A84127D2ABA}" destId="{94E69ACF-A826-984F-B170-5FC28A4A58AF}" srcOrd="0" destOrd="0" parTransId="{C1FCD801-A20F-A142-B390-F11F87F0F932}" sibTransId="{077CFB38-EA08-664A-830A-41A38A352690}"/>
    <dgm:cxn modelId="{2C95D642-5194-7B4A-8325-E698810123E1}" type="presOf" srcId="{E00B448C-E4DE-D54B-9D1C-8A84127D2ABA}" destId="{E06FF11C-C8D5-FE4D-ABBA-6A89C2634811}" srcOrd="0" destOrd="0" presId="urn:microsoft.com/office/officeart/2005/8/layout/arrow5"/>
    <dgm:cxn modelId="{1AA80C55-5C2D-7140-AF22-9197194107AE}" srcId="{61F13AA3-040B-F14D-A797-FF80DAC84378}" destId="{A01262C3-CBC0-904C-8376-ECCE5B153FF3}" srcOrd="1" destOrd="0" parTransId="{4D00C749-136E-F843-97AB-C9DE85707676}" sibTransId="{5AA44046-2061-4449-B7FF-080CF0519E62}"/>
    <dgm:cxn modelId="{8941D15C-518C-8B46-8D58-3173042ADA0D}" type="presOf" srcId="{89F1895B-606B-E54A-839C-70B29A3D439C}" destId="{E06FF11C-C8D5-FE4D-ABBA-6A89C2634811}" srcOrd="0" destOrd="2" presId="urn:microsoft.com/office/officeart/2005/8/layout/arrow5"/>
    <dgm:cxn modelId="{6E604C6A-1354-634A-9E44-612166EB30CA}" srcId="{61F13AA3-040B-F14D-A797-FF80DAC84378}" destId="{E00B448C-E4DE-D54B-9D1C-8A84127D2ABA}" srcOrd="0" destOrd="0" parTransId="{BED4ADFE-CF73-0142-896E-D1099FEFAC21}" sibTransId="{F5644D1B-DC66-6046-9E84-628240AD7732}"/>
    <dgm:cxn modelId="{8C707677-DCB7-BD49-AF58-DC9781C39EC9}" srcId="{E00B448C-E4DE-D54B-9D1C-8A84127D2ABA}" destId="{2BBF6825-D822-A548-94AD-9A3144533D62}" srcOrd="2" destOrd="0" parTransId="{230E486F-1954-944D-B328-98FB4C56DFDC}" sibTransId="{967EF08F-C634-6743-A88E-0B4F717BC825}"/>
    <dgm:cxn modelId="{0D5E3A7A-C73D-6348-9463-4C83C1F97CF8}" type="presOf" srcId="{7F2DAD12-37AA-4642-B1BD-B52E99E3D261}" destId="{4584CC7E-AE2D-E440-A96C-72291EF84D47}" srcOrd="0" destOrd="4" presId="urn:microsoft.com/office/officeart/2005/8/layout/arrow5"/>
    <dgm:cxn modelId="{41115D84-DE97-4B4B-AD35-54102315C5A3}" srcId="{E00B448C-E4DE-D54B-9D1C-8A84127D2ABA}" destId="{89F1895B-606B-E54A-839C-70B29A3D439C}" srcOrd="1" destOrd="0" parTransId="{97D0C9D8-A811-384A-A01E-7DF56D2ED137}" sibTransId="{65645820-DD85-5E41-A454-297549AF13CA}"/>
    <dgm:cxn modelId="{2444C396-45AC-9C48-89E8-12EDFAD59A8E}" type="presOf" srcId="{61F13AA3-040B-F14D-A797-FF80DAC84378}" destId="{E70F9AAD-E131-E442-B529-52414910842F}" srcOrd="0" destOrd="0" presId="urn:microsoft.com/office/officeart/2005/8/layout/arrow5"/>
    <dgm:cxn modelId="{3ED217A5-8AE4-1D4C-B2B7-5C71C299B8D5}" type="presOf" srcId="{94E69ACF-A826-984F-B170-5FC28A4A58AF}" destId="{E06FF11C-C8D5-FE4D-ABBA-6A89C2634811}" srcOrd="0" destOrd="1" presId="urn:microsoft.com/office/officeart/2005/8/layout/arrow5"/>
    <dgm:cxn modelId="{2FE6F7BD-BB31-844F-B9B0-E6975291367B}" srcId="{22ED9D6E-8D66-4748-A6E6-CAFB3885F83F}" destId="{7D64F459-1E0C-4E41-8E7B-8B86B3E65276}" srcOrd="0" destOrd="0" parTransId="{B47765B0-5DA8-8D43-BCDA-1B077773CB51}" sibTransId="{D64FB0CA-FFCF-2B4A-8723-092D7DFD1C1B}"/>
    <dgm:cxn modelId="{0B3CEFE4-53D0-1E40-ADB3-907E6D70F80E}" type="presOf" srcId="{A01262C3-CBC0-904C-8376-ECCE5B153FF3}" destId="{4584CC7E-AE2D-E440-A96C-72291EF84D47}" srcOrd="0" destOrd="0" presId="urn:microsoft.com/office/officeart/2005/8/layout/arrow5"/>
    <dgm:cxn modelId="{B87C80EF-BF79-CE4C-98BB-E0A57275B54B}" type="presOf" srcId="{2BBF6825-D822-A548-94AD-9A3144533D62}" destId="{E06FF11C-C8D5-FE4D-ABBA-6A89C2634811}" srcOrd="0" destOrd="3" presId="urn:microsoft.com/office/officeart/2005/8/layout/arrow5"/>
    <dgm:cxn modelId="{A12857F0-6EF9-E94E-A092-421A31814FD2}" srcId="{A01262C3-CBC0-904C-8376-ECCE5B153FF3}" destId="{0262EDCE-5FA1-D946-B973-561EFD6E58D9}" srcOrd="0" destOrd="0" parTransId="{9BBFF67F-E8C6-8146-BC28-D70E02E8AAB6}" sibTransId="{861E34F1-D024-EE4C-865C-7029C4507B72}"/>
    <dgm:cxn modelId="{43723DFD-9492-5047-B46A-2F46492E131B}" srcId="{A01262C3-CBC0-904C-8376-ECCE5B153FF3}" destId="{08E7A2CF-336A-C942-9078-642A3F6321B7}" srcOrd="3" destOrd="0" parTransId="{F64830D4-1D0E-4046-90C1-28BFB678FD00}" sibTransId="{0EFEDDE7-64BB-2C45-AEF0-3E2A86ACCC95}"/>
    <dgm:cxn modelId="{52051A82-628D-E743-BDEE-84EFA8F6488A}" type="presParOf" srcId="{E70F9AAD-E131-E442-B529-52414910842F}" destId="{E06FF11C-C8D5-FE4D-ABBA-6A89C2634811}" srcOrd="0" destOrd="0" presId="urn:microsoft.com/office/officeart/2005/8/layout/arrow5"/>
    <dgm:cxn modelId="{EB373669-B37A-E34B-ADEC-AC920DFEA19F}" type="presParOf" srcId="{E70F9AAD-E131-E442-B529-52414910842F}" destId="{4584CC7E-AE2D-E440-A96C-72291EF84D47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7B5D6C-AA60-9A48-9A73-97EC8E7A8714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060904-77FF-AD4C-B083-8F6068086D39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0E68D977-5A18-504F-8362-9D7352E1BE9A}" type="parTrans" cxnId="{4DEF6526-8D6F-F64E-8932-8DFEC88CBC48}">
      <dgm:prSet/>
      <dgm:spPr/>
      <dgm:t>
        <a:bodyPr/>
        <a:lstStyle/>
        <a:p>
          <a:endParaRPr lang="fr-FR"/>
        </a:p>
      </dgm:t>
    </dgm:pt>
    <dgm:pt modelId="{6BD85F37-592A-9D44-8701-B522A0864B08}" type="sibTrans" cxnId="{4DEF6526-8D6F-F64E-8932-8DFEC88CBC48}">
      <dgm:prSet/>
      <dgm:spPr/>
      <dgm:t>
        <a:bodyPr/>
        <a:lstStyle/>
        <a:p>
          <a:endParaRPr lang="fr-FR"/>
        </a:p>
      </dgm:t>
    </dgm:pt>
    <dgm:pt modelId="{70BA4F9C-9453-F144-B8CF-CFF0649E7644}">
      <dgm:prSet phldrT="[Texte]"/>
      <dgm:spPr/>
      <dgm:t>
        <a:bodyPr/>
        <a:lstStyle/>
        <a:p>
          <a:r>
            <a:rPr lang="fr-FR" dirty="0"/>
            <a:t>B</a:t>
          </a:r>
        </a:p>
      </dgm:t>
    </dgm:pt>
    <dgm:pt modelId="{4AF7EC1A-AA28-6044-8602-4C6C40A57D2C}" type="parTrans" cxnId="{084CD137-E9F5-9549-9204-123DE148A43C}">
      <dgm:prSet/>
      <dgm:spPr/>
      <dgm:t>
        <a:bodyPr/>
        <a:lstStyle/>
        <a:p>
          <a:endParaRPr lang="fr-FR"/>
        </a:p>
      </dgm:t>
    </dgm:pt>
    <dgm:pt modelId="{08B8BBA2-1A7D-9D4F-B38D-C5721133ED47}" type="sibTrans" cxnId="{084CD137-E9F5-9549-9204-123DE148A43C}">
      <dgm:prSet/>
      <dgm:spPr/>
      <dgm:t>
        <a:bodyPr/>
        <a:lstStyle/>
        <a:p>
          <a:endParaRPr lang="fr-FR"/>
        </a:p>
      </dgm:t>
    </dgm:pt>
    <dgm:pt modelId="{332AD649-8025-1749-BC5E-F24D030C8BA7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E3DECCF2-D5C8-4C40-9381-A6677F0B39D6}" type="parTrans" cxnId="{BF6EE9F8-7F5E-8D4A-BC44-8E28D1A5840C}">
      <dgm:prSet/>
      <dgm:spPr/>
      <dgm:t>
        <a:bodyPr/>
        <a:lstStyle/>
        <a:p>
          <a:endParaRPr lang="fr-FR"/>
        </a:p>
      </dgm:t>
    </dgm:pt>
    <dgm:pt modelId="{CF9FBCAF-1851-104F-851E-7B94893EEFB8}" type="sibTrans" cxnId="{BF6EE9F8-7F5E-8D4A-BC44-8E28D1A5840C}">
      <dgm:prSet/>
      <dgm:spPr/>
      <dgm:t>
        <a:bodyPr/>
        <a:lstStyle/>
        <a:p>
          <a:endParaRPr lang="fr-FR"/>
        </a:p>
      </dgm:t>
    </dgm:pt>
    <dgm:pt modelId="{04F1B68A-9CD7-6142-8F86-7F9F024B9439}">
      <dgm:prSet phldrT="[Texte]"/>
      <dgm:spPr/>
      <dgm:t>
        <a:bodyPr/>
        <a:lstStyle/>
        <a:p>
          <a:r>
            <a:rPr lang="fr-FR" dirty="0"/>
            <a:t>E</a:t>
          </a:r>
        </a:p>
      </dgm:t>
    </dgm:pt>
    <dgm:pt modelId="{C3204F51-0386-0043-9F30-F71568FC1E89}" type="parTrans" cxnId="{D8C7EECA-1C64-CD48-8393-592790272990}">
      <dgm:prSet/>
      <dgm:spPr/>
      <dgm:t>
        <a:bodyPr/>
        <a:lstStyle/>
        <a:p>
          <a:endParaRPr lang="fr-FR"/>
        </a:p>
      </dgm:t>
    </dgm:pt>
    <dgm:pt modelId="{FDC34685-B382-7841-B577-5F281731C813}" type="sibTrans" cxnId="{D8C7EECA-1C64-CD48-8393-592790272990}">
      <dgm:prSet/>
      <dgm:spPr/>
      <dgm:t>
        <a:bodyPr/>
        <a:lstStyle/>
        <a:p>
          <a:endParaRPr lang="fr-FR"/>
        </a:p>
      </dgm:t>
    </dgm:pt>
    <dgm:pt modelId="{825C28A2-FECA-6A44-8EAD-3670C8EDC14D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314A33F7-E422-B547-8DBB-2D89218ABCED}" type="parTrans" cxnId="{9CA7F3AB-AA7B-C143-A8CC-9A9EE930D59E}">
      <dgm:prSet/>
      <dgm:spPr/>
      <dgm:t>
        <a:bodyPr/>
        <a:lstStyle/>
        <a:p>
          <a:endParaRPr lang="fr-FR"/>
        </a:p>
      </dgm:t>
    </dgm:pt>
    <dgm:pt modelId="{EAD12810-BAC2-7543-A849-B08507014A48}" type="sibTrans" cxnId="{9CA7F3AB-AA7B-C143-A8CC-9A9EE930D59E}">
      <dgm:prSet/>
      <dgm:spPr/>
      <dgm:t>
        <a:bodyPr/>
        <a:lstStyle/>
        <a:p>
          <a:endParaRPr lang="fr-FR"/>
        </a:p>
      </dgm:t>
    </dgm:pt>
    <dgm:pt modelId="{AE9B2DEB-F2C7-FC41-99F2-CBF456BED482}">
      <dgm:prSet phldrT="[Texte]"/>
      <dgm:spPr/>
      <dgm:t>
        <a:bodyPr/>
        <a:lstStyle/>
        <a:p>
          <a:r>
            <a:rPr lang="fr-FR" dirty="0"/>
            <a:t>H</a:t>
          </a:r>
        </a:p>
      </dgm:t>
    </dgm:pt>
    <dgm:pt modelId="{0296CC94-B5AA-014B-8CBD-38DE8C874CE4}" type="parTrans" cxnId="{23BB8FA0-40BF-5C41-89B5-BC24A95DDE4C}">
      <dgm:prSet/>
      <dgm:spPr/>
      <dgm:t>
        <a:bodyPr/>
        <a:lstStyle/>
        <a:p>
          <a:endParaRPr lang="fr-FR"/>
        </a:p>
      </dgm:t>
    </dgm:pt>
    <dgm:pt modelId="{D78AF252-C469-E441-9664-7039B9FA7397}" type="sibTrans" cxnId="{23BB8FA0-40BF-5C41-89B5-BC24A95DDE4C}">
      <dgm:prSet/>
      <dgm:spPr/>
      <dgm:t>
        <a:bodyPr/>
        <a:lstStyle/>
        <a:p>
          <a:endParaRPr lang="fr-FR"/>
        </a:p>
      </dgm:t>
    </dgm:pt>
    <dgm:pt modelId="{259C986F-07F6-FF41-939D-DC386A98DA4D}">
      <dgm:prSet phldrT="[Texte]"/>
      <dgm:spPr/>
      <dgm:t>
        <a:bodyPr/>
        <a:lstStyle/>
        <a:p>
          <a:r>
            <a:rPr lang="fr-FR" dirty="0"/>
            <a:t>G</a:t>
          </a:r>
        </a:p>
      </dgm:t>
    </dgm:pt>
    <dgm:pt modelId="{4199612B-AB73-8C4E-A2E7-BA71F74608BB}" type="parTrans" cxnId="{242EC2AB-B95E-2E4E-8D69-562CF237BB91}">
      <dgm:prSet/>
      <dgm:spPr/>
      <dgm:t>
        <a:bodyPr/>
        <a:lstStyle/>
        <a:p>
          <a:endParaRPr lang="fr-FR"/>
        </a:p>
      </dgm:t>
    </dgm:pt>
    <dgm:pt modelId="{2B7E4A49-B7DB-0D4B-BA7A-91846BBFD58B}" type="sibTrans" cxnId="{242EC2AB-B95E-2E4E-8D69-562CF237BB91}">
      <dgm:prSet/>
      <dgm:spPr/>
      <dgm:t>
        <a:bodyPr/>
        <a:lstStyle/>
        <a:p>
          <a:endParaRPr lang="fr-FR"/>
        </a:p>
      </dgm:t>
    </dgm:pt>
    <dgm:pt modelId="{75A6A517-7E8B-914C-925A-483337E96F43}">
      <dgm:prSet phldrT="[Texte]"/>
      <dgm:spPr/>
      <dgm:t>
        <a:bodyPr/>
        <a:lstStyle/>
        <a:p>
          <a:r>
            <a:rPr lang="fr-FR" dirty="0"/>
            <a:t>F</a:t>
          </a:r>
        </a:p>
      </dgm:t>
    </dgm:pt>
    <dgm:pt modelId="{380C57E1-AD8A-CD48-B42A-5800386442E5}" type="parTrans" cxnId="{3669D80F-A6D7-5246-B376-8860D7043EA0}">
      <dgm:prSet/>
      <dgm:spPr/>
      <dgm:t>
        <a:bodyPr/>
        <a:lstStyle/>
        <a:p>
          <a:endParaRPr lang="fr-FR"/>
        </a:p>
      </dgm:t>
    </dgm:pt>
    <dgm:pt modelId="{E32DAFAF-CC18-7B4D-B910-D4C3A9E40ECA}" type="sibTrans" cxnId="{3669D80F-A6D7-5246-B376-8860D7043EA0}">
      <dgm:prSet/>
      <dgm:spPr/>
      <dgm:t>
        <a:bodyPr/>
        <a:lstStyle/>
        <a:p>
          <a:endParaRPr lang="fr-FR"/>
        </a:p>
      </dgm:t>
    </dgm:pt>
    <dgm:pt modelId="{2C16D406-8A72-CB42-B486-737DC72112D7}">
      <dgm:prSet phldrT="[Texte]"/>
      <dgm:spPr/>
      <dgm:t>
        <a:bodyPr/>
        <a:lstStyle/>
        <a:p>
          <a:r>
            <a:rPr lang="fr-FR" dirty="0"/>
            <a:t>I</a:t>
          </a:r>
        </a:p>
      </dgm:t>
    </dgm:pt>
    <dgm:pt modelId="{5C11289C-430D-0A45-939A-D97288035EB2}" type="parTrans" cxnId="{776EE6A4-F748-4E49-B72D-38949E024F2C}">
      <dgm:prSet/>
      <dgm:spPr/>
      <dgm:t>
        <a:bodyPr/>
        <a:lstStyle/>
        <a:p>
          <a:endParaRPr lang="fr-FR"/>
        </a:p>
      </dgm:t>
    </dgm:pt>
    <dgm:pt modelId="{5F9F2C41-B4EC-FF42-9752-7572CB24D313}" type="sibTrans" cxnId="{776EE6A4-F748-4E49-B72D-38949E024F2C}">
      <dgm:prSet/>
      <dgm:spPr/>
      <dgm:t>
        <a:bodyPr/>
        <a:lstStyle/>
        <a:p>
          <a:endParaRPr lang="fr-FR"/>
        </a:p>
      </dgm:t>
    </dgm:pt>
    <dgm:pt modelId="{C6778FE7-9E6C-FF42-9C7E-B7CF752F869E}" type="pres">
      <dgm:prSet presAssocID="{9F7B5D6C-AA60-9A48-9A73-97EC8E7A8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1DBD5B-91DC-494D-885E-AE1004047983}" type="pres">
      <dgm:prSet presAssocID="{49060904-77FF-AD4C-B083-8F6068086D39}" presName="hierRoot1" presStyleCnt="0"/>
      <dgm:spPr/>
    </dgm:pt>
    <dgm:pt modelId="{62F2C6FC-36CC-E34A-9C4C-7F9CB84F80E5}" type="pres">
      <dgm:prSet presAssocID="{49060904-77FF-AD4C-B083-8F6068086D39}" presName="composite" presStyleCnt="0"/>
      <dgm:spPr/>
    </dgm:pt>
    <dgm:pt modelId="{AAE3B118-8A2B-CB44-A6BB-062AA1CC762B}" type="pres">
      <dgm:prSet presAssocID="{49060904-77FF-AD4C-B083-8F6068086D39}" presName="background" presStyleLbl="node0" presStyleIdx="0" presStyleCnt="1"/>
      <dgm:spPr/>
    </dgm:pt>
    <dgm:pt modelId="{7F059993-3B93-A541-946A-B82E1E2263DD}" type="pres">
      <dgm:prSet presAssocID="{49060904-77FF-AD4C-B083-8F6068086D39}" presName="text" presStyleLbl="fgAcc0" presStyleIdx="0" presStyleCnt="1">
        <dgm:presLayoutVars>
          <dgm:chPref val="3"/>
        </dgm:presLayoutVars>
      </dgm:prSet>
      <dgm:spPr/>
    </dgm:pt>
    <dgm:pt modelId="{96232995-6281-FD42-9EF3-54C88321940F}" type="pres">
      <dgm:prSet presAssocID="{49060904-77FF-AD4C-B083-8F6068086D39}" presName="hierChild2" presStyleCnt="0"/>
      <dgm:spPr/>
    </dgm:pt>
    <dgm:pt modelId="{375E9BB6-4E81-E14F-A167-282CD2A46DCE}" type="pres">
      <dgm:prSet presAssocID="{4AF7EC1A-AA28-6044-8602-4C6C40A57D2C}" presName="Name10" presStyleLbl="parChTrans1D2" presStyleIdx="0" presStyleCnt="2"/>
      <dgm:spPr/>
    </dgm:pt>
    <dgm:pt modelId="{ABA7E06D-460E-3B43-A735-8061E534AC48}" type="pres">
      <dgm:prSet presAssocID="{70BA4F9C-9453-F144-B8CF-CFF0649E7644}" presName="hierRoot2" presStyleCnt="0"/>
      <dgm:spPr/>
    </dgm:pt>
    <dgm:pt modelId="{1265B274-5AC1-8C42-ADE4-54383915E4E6}" type="pres">
      <dgm:prSet presAssocID="{70BA4F9C-9453-F144-B8CF-CFF0649E7644}" presName="composite2" presStyleCnt="0"/>
      <dgm:spPr/>
    </dgm:pt>
    <dgm:pt modelId="{C77EEA83-8AA7-EF4F-9026-D70F3F28152B}" type="pres">
      <dgm:prSet presAssocID="{70BA4F9C-9453-F144-B8CF-CFF0649E7644}" presName="background2" presStyleLbl="node2" presStyleIdx="0" presStyleCnt="2"/>
      <dgm:spPr/>
    </dgm:pt>
    <dgm:pt modelId="{367CB027-19D6-8346-B17D-1D377840D222}" type="pres">
      <dgm:prSet presAssocID="{70BA4F9C-9453-F144-B8CF-CFF0649E7644}" presName="text2" presStyleLbl="fgAcc2" presStyleIdx="0" presStyleCnt="2">
        <dgm:presLayoutVars>
          <dgm:chPref val="3"/>
        </dgm:presLayoutVars>
      </dgm:prSet>
      <dgm:spPr/>
    </dgm:pt>
    <dgm:pt modelId="{4B2D7CC4-6A3F-D440-B8CD-70BCBBDE2AFC}" type="pres">
      <dgm:prSet presAssocID="{70BA4F9C-9453-F144-B8CF-CFF0649E7644}" presName="hierChild3" presStyleCnt="0"/>
      <dgm:spPr/>
    </dgm:pt>
    <dgm:pt modelId="{25360512-F15F-9F47-AB88-E7063AA84AEC}" type="pres">
      <dgm:prSet presAssocID="{E3DECCF2-D5C8-4C40-9381-A6677F0B39D6}" presName="Name17" presStyleLbl="parChTrans1D3" presStyleIdx="0" presStyleCnt="4"/>
      <dgm:spPr/>
    </dgm:pt>
    <dgm:pt modelId="{1ABAD5ED-3D42-3144-995F-B649BDEC1885}" type="pres">
      <dgm:prSet presAssocID="{332AD649-8025-1749-BC5E-F24D030C8BA7}" presName="hierRoot3" presStyleCnt="0"/>
      <dgm:spPr/>
    </dgm:pt>
    <dgm:pt modelId="{909A52DC-9E15-6542-8E30-3C0080EED5C5}" type="pres">
      <dgm:prSet presAssocID="{332AD649-8025-1749-BC5E-F24D030C8BA7}" presName="composite3" presStyleCnt="0"/>
      <dgm:spPr/>
    </dgm:pt>
    <dgm:pt modelId="{C5204D64-0C3D-8344-ADE3-14ADF3F71A4B}" type="pres">
      <dgm:prSet presAssocID="{332AD649-8025-1749-BC5E-F24D030C8BA7}" presName="background3" presStyleLbl="node3" presStyleIdx="0" presStyleCnt="4"/>
      <dgm:spPr/>
    </dgm:pt>
    <dgm:pt modelId="{36FFE65B-58FF-8348-86B4-13EA5DA3143F}" type="pres">
      <dgm:prSet presAssocID="{332AD649-8025-1749-BC5E-F24D030C8BA7}" presName="text3" presStyleLbl="fgAcc3" presStyleIdx="0" presStyleCnt="4">
        <dgm:presLayoutVars>
          <dgm:chPref val="3"/>
        </dgm:presLayoutVars>
      </dgm:prSet>
      <dgm:spPr/>
    </dgm:pt>
    <dgm:pt modelId="{BAC4A5E5-FCB8-8B46-A84C-9AA1248E6316}" type="pres">
      <dgm:prSet presAssocID="{332AD649-8025-1749-BC5E-F24D030C8BA7}" presName="hierChild4" presStyleCnt="0"/>
      <dgm:spPr/>
    </dgm:pt>
    <dgm:pt modelId="{E41F688B-92D3-5B43-85D8-60A9BAF41D5A}" type="pres">
      <dgm:prSet presAssocID="{C3204F51-0386-0043-9F30-F71568FC1E89}" presName="Name17" presStyleLbl="parChTrans1D3" presStyleIdx="1" presStyleCnt="4"/>
      <dgm:spPr/>
    </dgm:pt>
    <dgm:pt modelId="{DB8FC6E7-BBA4-7849-BC4F-00E9CB0393D4}" type="pres">
      <dgm:prSet presAssocID="{04F1B68A-9CD7-6142-8F86-7F9F024B9439}" presName="hierRoot3" presStyleCnt="0"/>
      <dgm:spPr/>
    </dgm:pt>
    <dgm:pt modelId="{18B7CAE7-2DCA-EA4F-9097-BD61823D68D1}" type="pres">
      <dgm:prSet presAssocID="{04F1B68A-9CD7-6142-8F86-7F9F024B9439}" presName="composite3" presStyleCnt="0"/>
      <dgm:spPr/>
    </dgm:pt>
    <dgm:pt modelId="{E09BE315-58DC-3743-B4C7-C04DC3637557}" type="pres">
      <dgm:prSet presAssocID="{04F1B68A-9CD7-6142-8F86-7F9F024B9439}" presName="background3" presStyleLbl="node3" presStyleIdx="1" presStyleCnt="4"/>
      <dgm:spPr/>
    </dgm:pt>
    <dgm:pt modelId="{9D4370AF-836D-9546-974F-3E67442523F2}" type="pres">
      <dgm:prSet presAssocID="{04F1B68A-9CD7-6142-8F86-7F9F024B9439}" presName="text3" presStyleLbl="fgAcc3" presStyleIdx="1" presStyleCnt="4">
        <dgm:presLayoutVars>
          <dgm:chPref val="3"/>
        </dgm:presLayoutVars>
      </dgm:prSet>
      <dgm:spPr/>
    </dgm:pt>
    <dgm:pt modelId="{BE44BE47-BBFF-E342-9DF9-56880570B62D}" type="pres">
      <dgm:prSet presAssocID="{04F1B68A-9CD7-6142-8F86-7F9F024B9439}" presName="hierChild4" presStyleCnt="0"/>
      <dgm:spPr/>
    </dgm:pt>
    <dgm:pt modelId="{5CC2B4D6-75B7-114C-80BF-5AD6156E79BB}" type="pres">
      <dgm:prSet presAssocID="{4199612B-AB73-8C4E-A2E7-BA71F74608BB}" presName="Name23" presStyleLbl="parChTrans1D4" presStyleIdx="0" presStyleCnt="2"/>
      <dgm:spPr/>
    </dgm:pt>
    <dgm:pt modelId="{FD28F024-8C74-4A43-8E9E-A1674A91729B}" type="pres">
      <dgm:prSet presAssocID="{259C986F-07F6-FF41-939D-DC386A98DA4D}" presName="hierRoot4" presStyleCnt="0"/>
      <dgm:spPr/>
    </dgm:pt>
    <dgm:pt modelId="{51499BB3-32E6-4C44-8A8F-95414DAA7C20}" type="pres">
      <dgm:prSet presAssocID="{259C986F-07F6-FF41-939D-DC386A98DA4D}" presName="composite4" presStyleCnt="0"/>
      <dgm:spPr/>
    </dgm:pt>
    <dgm:pt modelId="{7D780BC0-ED66-FA4E-8753-FC98DA1FEBDF}" type="pres">
      <dgm:prSet presAssocID="{259C986F-07F6-FF41-939D-DC386A98DA4D}" presName="background4" presStyleLbl="node4" presStyleIdx="0" presStyleCnt="2"/>
      <dgm:spPr>
        <a:solidFill>
          <a:srgbClr val="C00000"/>
        </a:solidFill>
      </dgm:spPr>
    </dgm:pt>
    <dgm:pt modelId="{8A5801BB-16DA-B14E-8991-8F3F027B4CFA}" type="pres">
      <dgm:prSet presAssocID="{259C986F-07F6-FF41-939D-DC386A98DA4D}" presName="text4" presStyleLbl="fgAcc4" presStyleIdx="0" presStyleCnt="2">
        <dgm:presLayoutVars>
          <dgm:chPref val="3"/>
        </dgm:presLayoutVars>
      </dgm:prSet>
      <dgm:spPr/>
    </dgm:pt>
    <dgm:pt modelId="{BF6DFD8C-AC9C-214E-86C8-CE0A1EF16AFE}" type="pres">
      <dgm:prSet presAssocID="{259C986F-07F6-FF41-939D-DC386A98DA4D}" presName="hierChild5" presStyleCnt="0"/>
      <dgm:spPr/>
    </dgm:pt>
    <dgm:pt modelId="{BF396383-1693-0F47-BBC3-63098C2333FC}" type="pres">
      <dgm:prSet presAssocID="{5C11289C-430D-0A45-939A-D97288035EB2}" presName="Name23" presStyleLbl="parChTrans1D4" presStyleIdx="1" presStyleCnt="2"/>
      <dgm:spPr/>
    </dgm:pt>
    <dgm:pt modelId="{0BF88506-51C5-434F-893A-36CF1126A0FF}" type="pres">
      <dgm:prSet presAssocID="{2C16D406-8A72-CB42-B486-737DC72112D7}" presName="hierRoot4" presStyleCnt="0"/>
      <dgm:spPr/>
    </dgm:pt>
    <dgm:pt modelId="{DE4D3E47-17F4-3A4D-B8B7-E60B547DE1B4}" type="pres">
      <dgm:prSet presAssocID="{2C16D406-8A72-CB42-B486-737DC72112D7}" presName="composite4" presStyleCnt="0"/>
      <dgm:spPr/>
    </dgm:pt>
    <dgm:pt modelId="{CB2027A7-9BEF-1349-BA18-2887646DE694}" type="pres">
      <dgm:prSet presAssocID="{2C16D406-8A72-CB42-B486-737DC72112D7}" presName="background4" presStyleLbl="node4" presStyleIdx="1" presStyleCnt="2"/>
      <dgm:spPr>
        <a:solidFill>
          <a:srgbClr val="C00000"/>
        </a:solidFill>
      </dgm:spPr>
    </dgm:pt>
    <dgm:pt modelId="{D8ED8581-0F14-BE4C-8FB5-99B134CFA479}" type="pres">
      <dgm:prSet presAssocID="{2C16D406-8A72-CB42-B486-737DC72112D7}" presName="text4" presStyleLbl="fgAcc4" presStyleIdx="1" presStyleCnt="2">
        <dgm:presLayoutVars>
          <dgm:chPref val="3"/>
        </dgm:presLayoutVars>
      </dgm:prSet>
      <dgm:spPr/>
    </dgm:pt>
    <dgm:pt modelId="{193BA545-CFCE-A54E-B6E2-8181F50CE6AE}" type="pres">
      <dgm:prSet presAssocID="{2C16D406-8A72-CB42-B486-737DC72112D7}" presName="hierChild5" presStyleCnt="0"/>
      <dgm:spPr/>
    </dgm:pt>
    <dgm:pt modelId="{DC2CBC04-FBE6-4B4C-85D6-28EC5FCB38EC}" type="pres">
      <dgm:prSet presAssocID="{380C57E1-AD8A-CD48-B42A-5800386442E5}" presName="Name17" presStyleLbl="parChTrans1D3" presStyleIdx="2" presStyleCnt="4"/>
      <dgm:spPr/>
    </dgm:pt>
    <dgm:pt modelId="{7AE51761-7F15-D645-AB0F-BD687DD69310}" type="pres">
      <dgm:prSet presAssocID="{75A6A517-7E8B-914C-925A-483337E96F43}" presName="hierRoot3" presStyleCnt="0"/>
      <dgm:spPr/>
    </dgm:pt>
    <dgm:pt modelId="{4F8B1DB6-50BA-B442-9C36-CE3D942AB95D}" type="pres">
      <dgm:prSet presAssocID="{75A6A517-7E8B-914C-925A-483337E96F43}" presName="composite3" presStyleCnt="0"/>
      <dgm:spPr/>
    </dgm:pt>
    <dgm:pt modelId="{F4470E99-6A47-0E4A-8525-2DB0BE84AB5F}" type="pres">
      <dgm:prSet presAssocID="{75A6A517-7E8B-914C-925A-483337E96F43}" presName="background3" presStyleLbl="node3" presStyleIdx="2" presStyleCnt="4"/>
      <dgm:spPr/>
    </dgm:pt>
    <dgm:pt modelId="{6626D798-B3F4-064C-AE95-36DADF51F039}" type="pres">
      <dgm:prSet presAssocID="{75A6A517-7E8B-914C-925A-483337E96F43}" presName="text3" presStyleLbl="fgAcc3" presStyleIdx="2" presStyleCnt="4">
        <dgm:presLayoutVars>
          <dgm:chPref val="3"/>
        </dgm:presLayoutVars>
      </dgm:prSet>
      <dgm:spPr/>
    </dgm:pt>
    <dgm:pt modelId="{833DD7D5-935E-3E4D-9729-FA617E0B8F66}" type="pres">
      <dgm:prSet presAssocID="{75A6A517-7E8B-914C-925A-483337E96F43}" presName="hierChild4" presStyleCnt="0"/>
      <dgm:spPr/>
    </dgm:pt>
    <dgm:pt modelId="{21CFCE44-B58E-A94B-8816-779C151BBF73}" type="pres">
      <dgm:prSet presAssocID="{314A33F7-E422-B547-8DBB-2D89218ABCED}" presName="Name10" presStyleLbl="parChTrans1D2" presStyleIdx="1" presStyleCnt="2"/>
      <dgm:spPr/>
    </dgm:pt>
    <dgm:pt modelId="{E3296D32-67FE-BB4D-8E13-E33B1719D021}" type="pres">
      <dgm:prSet presAssocID="{825C28A2-FECA-6A44-8EAD-3670C8EDC14D}" presName="hierRoot2" presStyleCnt="0"/>
      <dgm:spPr/>
    </dgm:pt>
    <dgm:pt modelId="{80CAA11B-9AEC-7E41-A729-608D580A27C6}" type="pres">
      <dgm:prSet presAssocID="{825C28A2-FECA-6A44-8EAD-3670C8EDC14D}" presName="composite2" presStyleCnt="0"/>
      <dgm:spPr/>
    </dgm:pt>
    <dgm:pt modelId="{4B5673DF-C0A0-2547-BAEB-8B44D1073C6B}" type="pres">
      <dgm:prSet presAssocID="{825C28A2-FECA-6A44-8EAD-3670C8EDC14D}" presName="background2" presStyleLbl="node2" presStyleIdx="1" presStyleCnt="2"/>
      <dgm:spPr/>
    </dgm:pt>
    <dgm:pt modelId="{7D93F438-5C79-C548-A777-C00071E50BF6}" type="pres">
      <dgm:prSet presAssocID="{825C28A2-FECA-6A44-8EAD-3670C8EDC14D}" presName="text2" presStyleLbl="fgAcc2" presStyleIdx="1" presStyleCnt="2">
        <dgm:presLayoutVars>
          <dgm:chPref val="3"/>
        </dgm:presLayoutVars>
      </dgm:prSet>
      <dgm:spPr/>
    </dgm:pt>
    <dgm:pt modelId="{75B98FE5-30A3-DA4D-B457-E281BEA54271}" type="pres">
      <dgm:prSet presAssocID="{825C28A2-FECA-6A44-8EAD-3670C8EDC14D}" presName="hierChild3" presStyleCnt="0"/>
      <dgm:spPr/>
    </dgm:pt>
    <dgm:pt modelId="{DE186EAA-D7AC-6541-B185-E0CDAB3BED74}" type="pres">
      <dgm:prSet presAssocID="{0296CC94-B5AA-014B-8CBD-38DE8C874CE4}" presName="Name17" presStyleLbl="parChTrans1D3" presStyleIdx="3" presStyleCnt="4"/>
      <dgm:spPr/>
    </dgm:pt>
    <dgm:pt modelId="{745A0A44-BE2B-EB49-A17A-F57E0533851A}" type="pres">
      <dgm:prSet presAssocID="{AE9B2DEB-F2C7-FC41-99F2-CBF456BED482}" presName="hierRoot3" presStyleCnt="0"/>
      <dgm:spPr/>
    </dgm:pt>
    <dgm:pt modelId="{65DB6F2C-16CC-3A41-91ED-8E2684CED1E2}" type="pres">
      <dgm:prSet presAssocID="{AE9B2DEB-F2C7-FC41-99F2-CBF456BED482}" presName="composite3" presStyleCnt="0"/>
      <dgm:spPr/>
    </dgm:pt>
    <dgm:pt modelId="{A15CB546-CB41-0341-B74A-2F5EF3536951}" type="pres">
      <dgm:prSet presAssocID="{AE9B2DEB-F2C7-FC41-99F2-CBF456BED482}" presName="background3" presStyleLbl="node3" presStyleIdx="3" presStyleCnt="4"/>
      <dgm:spPr/>
    </dgm:pt>
    <dgm:pt modelId="{4B7CD72B-5ADB-E846-8799-3E1A95D39EE4}" type="pres">
      <dgm:prSet presAssocID="{AE9B2DEB-F2C7-FC41-99F2-CBF456BED482}" presName="text3" presStyleLbl="fgAcc3" presStyleIdx="3" presStyleCnt="4">
        <dgm:presLayoutVars>
          <dgm:chPref val="3"/>
        </dgm:presLayoutVars>
      </dgm:prSet>
      <dgm:spPr/>
    </dgm:pt>
    <dgm:pt modelId="{471E1C8C-FFBA-4B4B-850A-97E664C51B66}" type="pres">
      <dgm:prSet presAssocID="{AE9B2DEB-F2C7-FC41-99F2-CBF456BED482}" presName="hierChild4" presStyleCnt="0"/>
      <dgm:spPr/>
    </dgm:pt>
  </dgm:ptLst>
  <dgm:cxnLst>
    <dgm:cxn modelId="{B9E39F03-CC90-3B4A-9468-46F237EAF9F1}" type="presOf" srcId="{0296CC94-B5AA-014B-8CBD-38DE8C874CE4}" destId="{DE186EAA-D7AC-6541-B185-E0CDAB3BED74}" srcOrd="0" destOrd="0" presId="urn:microsoft.com/office/officeart/2005/8/layout/hierarchy1"/>
    <dgm:cxn modelId="{6E22080C-51C0-1F4C-B8E6-AF9E8044927C}" type="presOf" srcId="{04F1B68A-9CD7-6142-8F86-7F9F024B9439}" destId="{9D4370AF-836D-9546-974F-3E67442523F2}" srcOrd="0" destOrd="0" presId="urn:microsoft.com/office/officeart/2005/8/layout/hierarchy1"/>
    <dgm:cxn modelId="{C6FC450C-AEDD-D847-89B5-B9C2DD8E5541}" type="presOf" srcId="{AE9B2DEB-F2C7-FC41-99F2-CBF456BED482}" destId="{4B7CD72B-5ADB-E846-8799-3E1A95D39EE4}" srcOrd="0" destOrd="0" presId="urn:microsoft.com/office/officeart/2005/8/layout/hierarchy1"/>
    <dgm:cxn modelId="{3669D80F-A6D7-5246-B376-8860D7043EA0}" srcId="{70BA4F9C-9453-F144-B8CF-CFF0649E7644}" destId="{75A6A517-7E8B-914C-925A-483337E96F43}" srcOrd="2" destOrd="0" parTransId="{380C57E1-AD8A-CD48-B42A-5800386442E5}" sibTransId="{E32DAFAF-CC18-7B4D-B910-D4C3A9E40ECA}"/>
    <dgm:cxn modelId="{67D17C22-4A0F-F248-9541-BE0DD3062304}" type="presOf" srcId="{2C16D406-8A72-CB42-B486-737DC72112D7}" destId="{D8ED8581-0F14-BE4C-8FB5-99B134CFA479}" srcOrd="0" destOrd="0" presId="urn:microsoft.com/office/officeart/2005/8/layout/hierarchy1"/>
    <dgm:cxn modelId="{4DEF6526-8D6F-F64E-8932-8DFEC88CBC48}" srcId="{9F7B5D6C-AA60-9A48-9A73-97EC8E7A8714}" destId="{49060904-77FF-AD4C-B083-8F6068086D39}" srcOrd="0" destOrd="0" parTransId="{0E68D977-5A18-504F-8362-9D7352E1BE9A}" sibTransId="{6BD85F37-592A-9D44-8701-B522A0864B08}"/>
    <dgm:cxn modelId="{3243AD28-7542-4240-AF55-C27F8488A999}" type="presOf" srcId="{4199612B-AB73-8C4E-A2E7-BA71F74608BB}" destId="{5CC2B4D6-75B7-114C-80BF-5AD6156E79BB}" srcOrd="0" destOrd="0" presId="urn:microsoft.com/office/officeart/2005/8/layout/hierarchy1"/>
    <dgm:cxn modelId="{084CD137-E9F5-9549-9204-123DE148A43C}" srcId="{49060904-77FF-AD4C-B083-8F6068086D39}" destId="{70BA4F9C-9453-F144-B8CF-CFF0649E7644}" srcOrd="0" destOrd="0" parTransId="{4AF7EC1A-AA28-6044-8602-4C6C40A57D2C}" sibTransId="{08B8BBA2-1A7D-9D4F-B38D-C5721133ED47}"/>
    <dgm:cxn modelId="{D4BED448-0AD2-0A4D-A05E-A107D7B987D4}" type="presOf" srcId="{C3204F51-0386-0043-9F30-F71568FC1E89}" destId="{E41F688B-92D3-5B43-85D8-60A9BAF41D5A}" srcOrd="0" destOrd="0" presId="urn:microsoft.com/office/officeart/2005/8/layout/hierarchy1"/>
    <dgm:cxn modelId="{6FAAC66E-52AD-754B-940B-F81E629667FE}" type="presOf" srcId="{49060904-77FF-AD4C-B083-8F6068086D39}" destId="{7F059993-3B93-A541-946A-B82E1E2263DD}" srcOrd="0" destOrd="0" presId="urn:microsoft.com/office/officeart/2005/8/layout/hierarchy1"/>
    <dgm:cxn modelId="{098BBC74-3468-F340-B2BE-85CAAB34945D}" type="presOf" srcId="{314A33F7-E422-B547-8DBB-2D89218ABCED}" destId="{21CFCE44-B58E-A94B-8816-779C151BBF73}" srcOrd="0" destOrd="0" presId="urn:microsoft.com/office/officeart/2005/8/layout/hierarchy1"/>
    <dgm:cxn modelId="{E4A40E76-2DAD-304B-98E6-0CE386A83F78}" type="presOf" srcId="{332AD649-8025-1749-BC5E-F24D030C8BA7}" destId="{36FFE65B-58FF-8348-86B4-13EA5DA3143F}" srcOrd="0" destOrd="0" presId="urn:microsoft.com/office/officeart/2005/8/layout/hierarchy1"/>
    <dgm:cxn modelId="{E2C5E782-CE36-AF47-A4DA-30D9D4EE0590}" type="presOf" srcId="{259C986F-07F6-FF41-939D-DC386A98DA4D}" destId="{8A5801BB-16DA-B14E-8991-8F3F027B4CFA}" srcOrd="0" destOrd="0" presId="urn:microsoft.com/office/officeart/2005/8/layout/hierarchy1"/>
    <dgm:cxn modelId="{933CE591-CFF3-7D44-B371-A735BBFB539A}" type="presOf" srcId="{5C11289C-430D-0A45-939A-D97288035EB2}" destId="{BF396383-1693-0F47-BBC3-63098C2333FC}" srcOrd="0" destOrd="0" presId="urn:microsoft.com/office/officeart/2005/8/layout/hierarchy1"/>
    <dgm:cxn modelId="{23BB8FA0-40BF-5C41-89B5-BC24A95DDE4C}" srcId="{825C28A2-FECA-6A44-8EAD-3670C8EDC14D}" destId="{AE9B2DEB-F2C7-FC41-99F2-CBF456BED482}" srcOrd="0" destOrd="0" parTransId="{0296CC94-B5AA-014B-8CBD-38DE8C874CE4}" sibTransId="{D78AF252-C469-E441-9664-7039B9FA7397}"/>
    <dgm:cxn modelId="{776EE6A4-F748-4E49-B72D-38949E024F2C}" srcId="{04F1B68A-9CD7-6142-8F86-7F9F024B9439}" destId="{2C16D406-8A72-CB42-B486-737DC72112D7}" srcOrd="1" destOrd="0" parTransId="{5C11289C-430D-0A45-939A-D97288035EB2}" sibTransId="{5F9F2C41-B4EC-FF42-9752-7572CB24D313}"/>
    <dgm:cxn modelId="{242EC2AB-B95E-2E4E-8D69-562CF237BB91}" srcId="{04F1B68A-9CD7-6142-8F86-7F9F024B9439}" destId="{259C986F-07F6-FF41-939D-DC386A98DA4D}" srcOrd="0" destOrd="0" parTransId="{4199612B-AB73-8C4E-A2E7-BA71F74608BB}" sibTransId="{2B7E4A49-B7DB-0D4B-BA7A-91846BBFD58B}"/>
    <dgm:cxn modelId="{9CA7F3AB-AA7B-C143-A8CC-9A9EE930D59E}" srcId="{49060904-77FF-AD4C-B083-8F6068086D39}" destId="{825C28A2-FECA-6A44-8EAD-3670C8EDC14D}" srcOrd="1" destOrd="0" parTransId="{314A33F7-E422-B547-8DBB-2D89218ABCED}" sibTransId="{EAD12810-BAC2-7543-A849-B08507014A48}"/>
    <dgm:cxn modelId="{3494BEAC-106C-8145-B05B-97624E63A84A}" type="presOf" srcId="{4AF7EC1A-AA28-6044-8602-4C6C40A57D2C}" destId="{375E9BB6-4E81-E14F-A167-282CD2A46DCE}" srcOrd="0" destOrd="0" presId="urn:microsoft.com/office/officeart/2005/8/layout/hierarchy1"/>
    <dgm:cxn modelId="{D1D60CC4-A4B4-2A4D-9A0E-789791568B8E}" type="presOf" srcId="{70BA4F9C-9453-F144-B8CF-CFF0649E7644}" destId="{367CB027-19D6-8346-B17D-1D377840D222}" srcOrd="0" destOrd="0" presId="urn:microsoft.com/office/officeart/2005/8/layout/hierarchy1"/>
    <dgm:cxn modelId="{D8C7EECA-1C64-CD48-8393-592790272990}" srcId="{70BA4F9C-9453-F144-B8CF-CFF0649E7644}" destId="{04F1B68A-9CD7-6142-8F86-7F9F024B9439}" srcOrd="1" destOrd="0" parTransId="{C3204F51-0386-0043-9F30-F71568FC1E89}" sibTransId="{FDC34685-B382-7841-B577-5F281731C813}"/>
    <dgm:cxn modelId="{6A30D3D9-863D-AE46-9678-B9D49AD51E19}" type="presOf" srcId="{825C28A2-FECA-6A44-8EAD-3670C8EDC14D}" destId="{7D93F438-5C79-C548-A777-C00071E50BF6}" srcOrd="0" destOrd="0" presId="urn:microsoft.com/office/officeart/2005/8/layout/hierarchy1"/>
    <dgm:cxn modelId="{138EDCE2-FDB4-D744-84AD-24AFD041F458}" type="presOf" srcId="{380C57E1-AD8A-CD48-B42A-5800386442E5}" destId="{DC2CBC04-FBE6-4B4C-85D6-28EC5FCB38EC}" srcOrd="0" destOrd="0" presId="urn:microsoft.com/office/officeart/2005/8/layout/hierarchy1"/>
    <dgm:cxn modelId="{D0D961F1-765B-3943-942A-AE24AE0AADA7}" type="presOf" srcId="{75A6A517-7E8B-914C-925A-483337E96F43}" destId="{6626D798-B3F4-064C-AE95-36DADF51F039}" srcOrd="0" destOrd="0" presId="urn:microsoft.com/office/officeart/2005/8/layout/hierarchy1"/>
    <dgm:cxn modelId="{735DA2F6-EAB7-3B4A-B4D4-B0A84ABE02C7}" type="presOf" srcId="{E3DECCF2-D5C8-4C40-9381-A6677F0B39D6}" destId="{25360512-F15F-9F47-AB88-E7063AA84AEC}" srcOrd="0" destOrd="0" presId="urn:microsoft.com/office/officeart/2005/8/layout/hierarchy1"/>
    <dgm:cxn modelId="{BF6EE9F8-7F5E-8D4A-BC44-8E28D1A5840C}" srcId="{70BA4F9C-9453-F144-B8CF-CFF0649E7644}" destId="{332AD649-8025-1749-BC5E-F24D030C8BA7}" srcOrd="0" destOrd="0" parTransId="{E3DECCF2-D5C8-4C40-9381-A6677F0B39D6}" sibTransId="{CF9FBCAF-1851-104F-851E-7B94893EEFB8}"/>
    <dgm:cxn modelId="{E17FE1FC-61A4-D143-B56D-EDF6065CBDAB}" type="presOf" srcId="{9F7B5D6C-AA60-9A48-9A73-97EC8E7A8714}" destId="{C6778FE7-9E6C-FF42-9C7E-B7CF752F869E}" srcOrd="0" destOrd="0" presId="urn:microsoft.com/office/officeart/2005/8/layout/hierarchy1"/>
    <dgm:cxn modelId="{BBD560FA-4958-514E-BE1F-9E51536E564B}" type="presParOf" srcId="{C6778FE7-9E6C-FF42-9C7E-B7CF752F869E}" destId="{271DBD5B-91DC-494D-885E-AE1004047983}" srcOrd="0" destOrd="0" presId="urn:microsoft.com/office/officeart/2005/8/layout/hierarchy1"/>
    <dgm:cxn modelId="{035F5448-2AB6-AA4B-9C35-99D98B7EECA0}" type="presParOf" srcId="{271DBD5B-91DC-494D-885E-AE1004047983}" destId="{62F2C6FC-36CC-E34A-9C4C-7F9CB84F80E5}" srcOrd="0" destOrd="0" presId="urn:microsoft.com/office/officeart/2005/8/layout/hierarchy1"/>
    <dgm:cxn modelId="{3F588E9E-AA8A-1649-84E7-1092CABC3936}" type="presParOf" srcId="{62F2C6FC-36CC-E34A-9C4C-7F9CB84F80E5}" destId="{AAE3B118-8A2B-CB44-A6BB-062AA1CC762B}" srcOrd="0" destOrd="0" presId="urn:microsoft.com/office/officeart/2005/8/layout/hierarchy1"/>
    <dgm:cxn modelId="{AE2FDA51-8BDE-0D4E-AFB9-32B11613CE3A}" type="presParOf" srcId="{62F2C6FC-36CC-E34A-9C4C-7F9CB84F80E5}" destId="{7F059993-3B93-A541-946A-B82E1E2263DD}" srcOrd="1" destOrd="0" presId="urn:microsoft.com/office/officeart/2005/8/layout/hierarchy1"/>
    <dgm:cxn modelId="{E18C3256-5A5E-C444-940D-285B9E4B371B}" type="presParOf" srcId="{271DBD5B-91DC-494D-885E-AE1004047983}" destId="{96232995-6281-FD42-9EF3-54C88321940F}" srcOrd="1" destOrd="0" presId="urn:microsoft.com/office/officeart/2005/8/layout/hierarchy1"/>
    <dgm:cxn modelId="{9C4F464E-C7F3-A64C-808A-CDC8F61598D9}" type="presParOf" srcId="{96232995-6281-FD42-9EF3-54C88321940F}" destId="{375E9BB6-4E81-E14F-A167-282CD2A46DCE}" srcOrd="0" destOrd="0" presId="urn:microsoft.com/office/officeart/2005/8/layout/hierarchy1"/>
    <dgm:cxn modelId="{B779D431-7A38-E149-BD57-C6E16CAF55F0}" type="presParOf" srcId="{96232995-6281-FD42-9EF3-54C88321940F}" destId="{ABA7E06D-460E-3B43-A735-8061E534AC48}" srcOrd="1" destOrd="0" presId="urn:microsoft.com/office/officeart/2005/8/layout/hierarchy1"/>
    <dgm:cxn modelId="{66ED0304-D847-B344-9326-F2D6D326C634}" type="presParOf" srcId="{ABA7E06D-460E-3B43-A735-8061E534AC48}" destId="{1265B274-5AC1-8C42-ADE4-54383915E4E6}" srcOrd="0" destOrd="0" presId="urn:microsoft.com/office/officeart/2005/8/layout/hierarchy1"/>
    <dgm:cxn modelId="{94C9CEA8-587F-EF4F-9F72-1235AAB2DCBD}" type="presParOf" srcId="{1265B274-5AC1-8C42-ADE4-54383915E4E6}" destId="{C77EEA83-8AA7-EF4F-9026-D70F3F28152B}" srcOrd="0" destOrd="0" presId="urn:microsoft.com/office/officeart/2005/8/layout/hierarchy1"/>
    <dgm:cxn modelId="{E3F59E0E-D1E1-6744-9E84-CA9DC225CB31}" type="presParOf" srcId="{1265B274-5AC1-8C42-ADE4-54383915E4E6}" destId="{367CB027-19D6-8346-B17D-1D377840D222}" srcOrd="1" destOrd="0" presId="urn:microsoft.com/office/officeart/2005/8/layout/hierarchy1"/>
    <dgm:cxn modelId="{D9C2195C-CC21-FF43-B7F1-0E5622D165BF}" type="presParOf" srcId="{ABA7E06D-460E-3B43-A735-8061E534AC48}" destId="{4B2D7CC4-6A3F-D440-B8CD-70BCBBDE2AFC}" srcOrd="1" destOrd="0" presId="urn:microsoft.com/office/officeart/2005/8/layout/hierarchy1"/>
    <dgm:cxn modelId="{AB09DA4C-9F69-654A-BC03-DA000EF5A42B}" type="presParOf" srcId="{4B2D7CC4-6A3F-D440-B8CD-70BCBBDE2AFC}" destId="{25360512-F15F-9F47-AB88-E7063AA84AEC}" srcOrd="0" destOrd="0" presId="urn:microsoft.com/office/officeart/2005/8/layout/hierarchy1"/>
    <dgm:cxn modelId="{0208CD84-2B03-9D44-85D8-C52B6E67D2BE}" type="presParOf" srcId="{4B2D7CC4-6A3F-D440-B8CD-70BCBBDE2AFC}" destId="{1ABAD5ED-3D42-3144-995F-B649BDEC1885}" srcOrd="1" destOrd="0" presId="urn:microsoft.com/office/officeart/2005/8/layout/hierarchy1"/>
    <dgm:cxn modelId="{8DD52640-5C98-AB40-95E6-0FACD27808A6}" type="presParOf" srcId="{1ABAD5ED-3D42-3144-995F-B649BDEC1885}" destId="{909A52DC-9E15-6542-8E30-3C0080EED5C5}" srcOrd="0" destOrd="0" presId="urn:microsoft.com/office/officeart/2005/8/layout/hierarchy1"/>
    <dgm:cxn modelId="{208F74A6-2212-EB43-B406-ED8713D83F6B}" type="presParOf" srcId="{909A52DC-9E15-6542-8E30-3C0080EED5C5}" destId="{C5204D64-0C3D-8344-ADE3-14ADF3F71A4B}" srcOrd="0" destOrd="0" presId="urn:microsoft.com/office/officeart/2005/8/layout/hierarchy1"/>
    <dgm:cxn modelId="{B48E54F3-B02A-244A-A171-95CB8B5E4EA5}" type="presParOf" srcId="{909A52DC-9E15-6542-8E30-3C0080EED5C5}" destId="{36FFE65B-58FF-8348-86B4-13EA5DA3143F}" srcOrd="1" destOrd="0" presId="urn:microsoft.com/office/officeart/2005/8/layout/hierarchy1"/>
    <dgm:cxn modelId="{66622F5E-47D6-1044-A836-FF18E074AEA8}" type="presParOf" srcId="{1ABAD5ED-3D42-3144-995F-B649BDEC1885}" destId="{BAC4A5E5-FCB8-8B46-A84C-9AA1248E6316}" srcOrd="1" destOrd="0" presId="urn:microsoft.com/office/officeart/2005/8/layout/hierarchy1"/>
    <dgm:cxn modelId="{83927975-B6CE-354A-97A6-80B9F45BF946}" type="presParOf" srcId="{4B2D7CC4-6A3F-D440-B8CD-70BCBBDE2AFC}" destId="{E41F688B-92D3-5B43-85D8-60A9BAF41D5A}" srcOrd="2" destOrd="0" presId="urn:microsoft.com/office/officeart/2005/8/layout/hierarchy1"/>
    <dgm:cxn modelId="{00627A46-EB48-8241-AD6D-9F1330DE226B}" type="presParOf" srcId="{4B2D7CC4-6A3F-D440-B8CD-70BCBBDE2AFC}" destId="{DB8FC6E7-BBA4-7849-BC4F-00E9CB0393D4}" srcOrd="3" destOrd="0" presId="urn:microsoft.com/office/officeart/2005/8/layout/hierarchy1"/>
    <dgm:cxn modelId="{886EC0B1-1AFA-F14D-B9B5-380434AB02EF}" type="presParOf" srcId="{DB8FC6E7-BBA4-7849-BC4F-00E9CB0393D4}" destId="{18B7CAE7-2DCA-EA4F-9097-BD61823D68D1}" srcOrd="0" destOrd="0" presId="urn:microsoft.com/office/officeart/2005/8/layout/hierarchy1"/>
    <dgm:cxn modelId="{7EC36260-BEFC-8244-8E79-F02EBFE9A106}" type="presParOf" srcId="{18B7CAE7-2DCA-EA4F-9097-BD61823D68D1}" destId="{E09BE315-58DC-3743-B4C7-C04DC3637557}" srcOrd="0" destOrd="0" presId="urn:microsoft.com/office/officeart/2005/8/layout/hierarchy1"/>
    <dgm:cxn modelId="{32E6AB9D-DD44-1647-B9A6-AE7748538F35}" type="presParOf" srcId="{18B7CAE7-2DCA-EA4F-9097-BD61823D68D1}" destId="{9D4370AF-836D-9546-974F-3E67442523F2}" srcOrd="1" destOrd="0" presId="urn:microsoft.com/office/officeart/2005/8/layout/hierarchy1"/>
    <dgm:cxn modelId="{01F7F239-4C35-6B46-8B50-DBDDEB08DC78}" type="presParOf" srcId="{DB8FC6E7-BBA4-7849-BC4F-00E9CB0393D4}" destId="{BE44BE47-BBFF-E342-9DF9-56880570B62D}" srcOrd="1" destOrd="0" presId="urn:microsoft.com/office/officeart/2005/8/layout/hierarchy1"/>
    <dgm:cxn modelId="{7B2FD7A9-3A14-9542-AF28-789D558CEDCE}" type="presParOf" srcId="{BE44BE47-BBFF-E342-9DF9-56880570B62D}" destId="{5CC2B4D6-75B7-114C-80BF-5AD6156E79BB}" srcOrd="0" destOrd="0" presId="urn:microsoft.com/office/officeart/2005/8/layout/hierarchy1"/>
    <dgm:cxn modelId="{C6CE108F-E018-114F-9C79-D8047F472CAF}" type="presParOf" srcId="{BE44BE47-BBFF-E342-9DF9-56880570B62D}" destId="{FD28F024-8C74-4A43-8E9E-A1674A91729B}" srcOrd="1" destOrd="0" presId="urn:microsoft.com/office/officeart/2005/8/layout/hierarchy1"/>
    <dgm:cxn modelId="{AAAA5F26-6EEB-D04B-92F2-48EF2D46AE33}" type="presParOf" srcId="{FD28F024-8C74-4A43-8E9E-A1674A91729B}" destId="{51499BB3-32E6-4C44-8A8F-95414DAA7C20}" srcOrd="0" destOrd="0" presId="urn:microsoft.com/office/officeart/2005/8/layout/hierarchy1"/>
    <dgm:cxn modelId="{0C6BAE98-12A3-4D40-85CA-DB43DBBF3476}" type="presParOf" srcId="{51499BB3-32E6-4C44-8A8F-95414DAA7C20}" destId="{7D780BC0-ED66-FA4E-8753-FC98DA1FEBDF}" srcOrd="0" destOrd="0" presId="urn:microsoft.com/office/officeart/2005/8/layout/hierarchy1"/>
    <dgm:cxn modelId="{A3F8F90A-C5F4-E440-A040-7AA5CB8D89AC}" type="presParOf" srcId="{51499BB3-32E6-4C44-8A8F-95414DAA7C20}" destId="{8A5801BB-16DA-B14E-8991-8F3F027B4CFA}" srcOrd="1" destOrd="0" presId="urn:microsoft.com/office/officeart/2005/8/layout/hierarchy1"/>
    <dgm:cxn modelId="{44CDD9E6-3737-3248-9AB9-D4CFA03D2678}" type="presParOf" srcId="{FD28F024-8C74-4A43-8E9E-A1674A91729B}" destId="{BF6DFD8C-AC9C-214E-86C8-CE0A1EF16AFE}" srcOrd="1" destOrd="0" presId="urn:microsoft.com/office/officeart/2005/8/layout/hierarchy1"/>
    <dgm:cxn modelId="{738BBE93-DE6D-6744-A0DE-50839ED73D05}" type="presParOf" srcId="{BE44BE47-BBFF-E342-9DF9-56880570B62D}" destId="{BF396383-1693-0F47-BBC3-63098C2333FC}" srcOrd="2" destOrd="0" presId="urn:microsoft.com/office/officeart/2005/8/layout/hierarchy1"/>
    <dgm:cxn modelId="{D8B423F3-6381-0C47-ACF4-60B2FD8C3FE2}" type="presParOf" srcId="{BE44BE47-BBFF-E342-9DF9-56880570B62D}" destId="{0BF88506-51C5-434F-893A-36CF1126A0FF}" srcOrd="3" destOrd="0" presId="urn:microsoft.com/office/officeart/2005/8/layout/hierarchy1"/>
    <dgm:cxn modelId="{65875A63-2C2C-4044-BDC8-20C18D114E95}" type="presParOf" srcId="{0BF88506-51C5-434F-893A-36CF1126A0FF}" destId="{DE4D3E47-17F4-3A4D-B8B7-E60B547DE1B4}" srcOrd="0" destOrd="0" presId="urn:microsoft.com/office/officeart/2005/8/layout/hierarchy1"/>
    <dgm:cxn modelId="{3C92F893-6834-F046-93B6-48DDD4635655}" type="presParOf" srcId="{DE4D3E47-17F4-3A4D-B8B7-E60B547DE1B4}" destId="{CB2027A7-9BEF-1349-BA18-2887646DE694}" srcOrd="0" destOrd="0" presId="urn:microsoft.com/office/officeart/2005/8/layout/hierarchy1"/>
    <dgm:cxn modelId="{2FBB1689-ABF4-7C4F-B1AC-05CABE4FEE38}" type="presParOf" srcId="{DE4D3E47-17F4-3A4D-B8B7-E60B547DE1B4}" destId="{D8ED8581-0F14-BE4C-8FB5-99B134CFA479}" srcOrd="1" destOrd="0" presId="urn:microsoft.com/office/officeart/2005/8/layout/hierarchy1"/>
    <dgm:cxn modelId="{212F7228-BC18-0843-AD1F-9D14DF2C6E7E}" type="presParOf" srcId="{0BF88506-51C5-434F-893A-36CF1126A0FF}" destId="{193BA545-CFCE-A54E-B6E2-8181F50CE6AE}" srcOrd="1" destOrd="0" presId="urn:microsoft.com/office/officeart/2005/8/layout/hierarchy1"/>
    <dgm:cxn modelId="{CDF27799-5480-BE41-BECE-AF0880B8E235}" type="presParOf" srcId="{4B2D7CC4-6A3F-D440-B8CD-70BCBBDE2AFC}" destId="{DC2CBC04-FBE6-4B4C-85D6-28EC5FCB38EC}" srcOrd="4" destOrd="0" presId="urn:microsoft.com/office/officeart/2005/8/layout/hierarchy1"/>
    <dgm:cxn modelId="{5768923E-A8EE-294D-9869-FF45CDB84CB5}" type="presParOf" srcId="{4B2D7CC4-6A3F-D440-B8CD-70BCBBDE2AFC}" destId="{7AE51761-7F15-D645-AB0F-BD687DD69310}" srcOrd="5" destOrd="0" presId="urn:microsoft.com/office/officeart/2005/8/layout/hierarchy1"/>
    <dgm:cxn modelId="{197C74B3-0E8B-6248-A8B5-AA876490289E}" type="presParOf" srcId="{7AE51761-7F15-D645-AB0F-BD687DD69310}" destId="{4F8B1DB6-50BA-B442-9C36-CE3D942AB95D}" srcOrd="0" destOrd="0" presId="urn:microsoft.com/office/officeart/2005/8/layout/hierarchy1"/>
    <dgm:cxn modelId="{B2D037CA-D851-6549-9F6F-62E724AF312B}" type="presParOf" srcId="{4F8B1DB6-50BA-B442-9C36-CE3D942AB95D}" destId="{F4470E99-6A47-0E4A-8525-2DB0BE84AB5F}" srcOrd="0" destOrd="0" presId="urn:microsoft.com/office/officeart/2005/8/layout/hierarchy1"/>
    <dgm:cxn modelId="{B6D8082E-2818-8F4B-AFAD-97095C91AAAA}" type="presParOf" srcId="{4F8B1DB6-50BA-B442-9C36-CE3D942AB95D}" destId="{6626D798-B3F4-064C-AE95-36DADF51F039}" srcOrd="1" destOrd="0" presId="urn:microsoft.com/office/officeart/2005/8/layout/hierarchy1"/>
    <dgm:cxn modelId="{5F836A43-E44B-2B42-9806-AB317030FA99}" type="presParOf" srcId="{7AE51761-7F15-D645-AB0F-BD687DD69310}" destId="{833DD7D5-935E-3E4D-9729-FA617E0B8F66}" srcOrd="1" destOrd="0" presId="urn:microsoft.com/office/officeart/2005/8/layout/hierarchy1"/>
    <dgm:cxn modelId="{53AD813C-9FC0-C74A-BB16-AD055FF29A57}" type="presParOf" srcId="{96232995-6281-FD42-9EF3-54C88321940F}" destId="{21CFCE44-B58E-A94B-8816-779C151BBF73}" srcOrd="2" destOrd="0" presId="urn:microsoft.com/office/officeart/2005/8/layout/hierarchy1"/>
    <dgm:cxn modelId="{7079DDCF-2945-124E-90E2-671FD983E9F1}" type="presParOf" srcId="{96232995-6281-FD42-9EF3-54C88321940F}" destId="{E3296D32-67FE-BB4D-8E13-E33B1719D021}" srcOrd="3" destOrd="0" presId="urn:microsoft.com/office/officeart/2005/8/layout/hierarchy1"/>
    <dgm:cxn modelId="{1043CCE9-6ABE-6D47-AB3B-4443FF6C65A8}" type="presParOf" srcId="{E3296D32-67FE-BB4D-8E13-E33B1719D021}" destId="{80CAA11B-9AEC-7E41-A729-608D580A27C6}" srcOrd="0" destOrd="0" presId="urn:microsoft.com/office/officeart/2005/8/layout/hierarchy1"/>
    <dgm:cxn modelId="{C231F6A1-732C-D14F-943D-A72ABF295072}" type="presParOf" srcId="{80CAA11B-9AEC-7E41-A729-608D580A27C6}" destId="{4B5673DF-C0A0-2547-BAEB-8B44D1073C6B}" srcOrd="0" destOrd="0" presId="urn:microsoft.com/office/officeart/2005/8/layout/hierarchy1"/>
    <dgm:cxn modelId="{A391EB7E-ACC9-6E48-AE23-D114D118D591}" type="presParOf" srcId="{80CAA11B-9AEC-7E41-A729-608D580A27C6}" destId="{7D93F438-5C79-C548-A777-C00071E50BF6}" srcOrd="1" destOrd="0" presId="urn:microsoft.com/office/officeart/2005/8/layout/hierarchy1"/>
    <dgm:cxn modelId="{7E745BC1-CEB0-A04A-8DC4-92AA539B6010}" type="presParOf" srcId="{E3296D32-67FE-BB4D-8E13-E33B1719D021}" destId="{75B98FE5-30A3-DA4D-B457-E281BEA54271}" srcOrd="1" destOrd="0" presId="urn:microsoft.com/office/officeart/2005/8/layout/hierarchy1"/>
    <dgm:cxn modelId="{7EA25D93-18B2-7A4A-9794-88A1AE2D995D}" type="presParOf" srcId="{75B98FE5-30A3-DA4D-B457-E281BEA54271}" destId="{DE186EAA-D7AC-6541-B185-E0CDAB3BED74}" srcOrd="0" destOrd="0" presId="urn:microsoft.com/office/officeart/2005/8/layout/hierarchy1"/>
    <dgm:cxn modelId="{E3C76792-09C0-4444-BE0A-F3715CB6ABD0}" type="presParOf" srcId="{75B98FE5-30A3-DA4D-B457-E281BEA54271}" destId="{745A0A44-BE2B-EB49-A17A-F57E0533851A}" srcOrd="1" destOrd="0" presId="urn:microsoft.com/office/officeart/2005/8/layout/hierarchy1"/>
    <dgm:cxn modelId="{FCA036DD-A0E5-C64F-BCB0-F75318B3D4AA}" type="presParOf" srcId="{745A0A44-BE2B-EB49-A17A-F57E0533851A}" destId="{65DB6F2C-16CC-3A41-91ED-8E2684CED1E2}" srcOrd="0" destOrd="0" presId="urn:microsoft.com/office/officeart/2005/8/layout/hierarchy1"/>
    <dgm:cxn modelId="{105CE8E5-BFCA-8545-B4C8-2804554D88D7}" type="presParOf" srcId="{65DB6F2C-16CC-3A41-91ED-8E2684CED1E2}" destId="{A15CB546-CB41-0341-B74A-2F5EF3536951}" srcOrd="0" destOrd="0" presId="urn:microsoft.com/office/officeart/2005/8/layout/hierarchy1"/>
    <dgm:cxn modelId="{85A6BB5B-5850-3B40-8FBD-A3B2FCAE2F01}" type="presParOf" srcId="{65DB6F2C-16CC-3A41-91ED-8E2684CED1E2}" destId="{4B7CD72B-5ADB-E846-8799-3E1A95D39EE4}" srcOrd="1" destOrd="0" presId="urn:microsoft.com/office/officeart/2005/8/layout/hierarchy1"/>
    <dgm:cxn modelId="{999D0E53-04AC-FE44-89C6-75AA05CBFDB2}" type="presParOf" srcId="{745A0A44-BE2B-EB49-A17A-F57E0533851A}" destId="{471E1C8C-FFBA-4B4B-850A-97E664C51B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F7B5D6C-AA60-9A48-9A73-97EC8E7A8714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060904-77FF-AD4C-B083-8F6068086D39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0E68D977-5A18-504F-8362-9D7352E1BE9A}" type="parTrans" cxnId="{4DEF6526-8D6F-F64E-8932-8DFEC88CBC48}">
      <dgm:prSet/>
      <dgm:spPr/>
      <dgm:t>
        <a:bodyPr/>
        <a:lstStyle/>
        <a:p>
          <a:endParaRPr lang="fr-FR"/>
        </a:p>
      </dgm:t>
    </dgm:pt>
    <dgm:pt modelId="{6BD85F37-592A-9D44-8701-B522A0864B08}" type="sibTrans" cxnId="{4DEF6526-8D6F-F64E-8932-8DFEC88CBC48}">
      <dgm:prSet/>
      <dgm:spPr/>
      <dgm:t>
        <a:bodyPr/>
        <a:lstStyle/>
        <a:p>
          <a:endParaRPr lang="fr-FR"/>
        </a:p>
      </dgm:t>
    </dgm:pt>
    <dgm:pt modelId="{70BA4F9C-9453-F144-B8CF-CFF0649E7644}">
      <dgm:prSet phldrT="[Texte]"/>
      <dgm:spPr/>
      <dgm:t>
        <a:bodyPr/>
        <a:lstStyle/>
        <a:p>
          <a:r>
            <a:rPr lang="fr-FR" dirty="0"/>
            <a:t>2</a:t>
          </a:r>
        </a:p>
      </dgm:t>
    </dgm:pt>
    <dgm:pt modelId="{4AF7EC1A-AA28-6044-8602-4C6C40A57D2C}" type="parTrans" cxnId="{084CD137-E9F5-9549-9204-123DE148A43C}">
      <dgm:prSet/>
      <dgm:spPr/>
      <dgm:t>
        <a:bodyPr/>
        <a:lstStyle/>
        <a:p>
          <a:endParaRPr lang="fr-FR"/>
        </a:p>
      </dgm:t>
    </dgm:pt>
    <dgm:pt modelId="{08B8BBA2-1A7D-9D4F-B38D-C5721133ED47}" type="sibTrans" cxnId="{084CD137-E9F5-9549-9204-123DE148A43C}">
      <dgm:prSet/>
      <dgm:spPr/>
      <dgm:t>
        <a:bodyPr/>
        <a:lstStyle/>
        <a:p>
          <a:endParaRPr lang="fr-FR"/>
        </a:p>
      </dgm:t>
    </dgm:pt>
    <dgm:pt modelId="{332AD649-8025-1749-BC5E-F24D030C8BA7}">
      <dgm:prSet phldrT="[Texte]"/>
      <dgm:spPr/>
      <dgm:t>
        <a:bodyPr/>
        <a:lstStyle/>
        <a:p>
          <a:r>
            <a:rPr lang="fr-FR" dirty="0"/>
            <a:t>4</a:t>
          </a:r>
        </a:p>
      </dgm:t>
    </dgm:pt>
    <dgm:pt modelId="{E3DECCF2-D5C8-4C40-9381-A6677F0B39D6}" type="parTrans" cxnId="{BF6EE9F8-7F5E-8D4A-BC44-8E28D1A5840C}">
      <dgm:prSet/>
      <dgm:spPr/>
      <dgm:t>
        <a:bodyPr/>
        <a:lstStyle/>
        <a:p>
          <a:endParaRPr lang="fr-FR"/>
        </a:p>
      </dgm:t>
    </dgm:pt>
    <dgm:pt modelId="{CF9FBCAF-1851-104F-851E-7B94893EEFB8}" type="sibTrans" cxnId="{BF6EE9F8-7F5E-8D4A-BC44-8E28D1A5840C}">
      <dgm:prSet/>
      <dgm:spPr/>
      <dgm:t>
        <a:bodyPr/>
        <a:lstStyle/>
        <a:p>
          <a:endParaRPr lang="fr-FR"/>
        </a:p>
      </dgm:t>
    </dgm:pt>
    <dgm:pt modelId="{04F1B68A-9CD7-6142-8F86-7F9F024B9439}">
      <dgm:prSet phldrT="[Texte]"/>
      <dgm:spPr/>
      <dgm:t>
        <a:bodyPr/>
        <a:lstStyle/>
        <a:p>
          <a:r>
            <a:rPr lang="fr-FR" dirty="0"/>
            <a:t>5</a:t>
          </a:r>
        </a:p>
      </dgm:t>
    </dgm:pt>
    <dgm:pt modelId="{C3204F51-0386-0043-9F30-F71568FC1E89}" type="parTrans" cxnId="{D8C7EECA-1C64-CD48-8393-592790272990}">
      <dgm:prSet/>
      <dgm:spPr/>
      <dgm:t>
        <a:bodyPr/>
        <a:lstStyle/>
        <a:p>
          <a:endParaRPr lang="fr-FR"/>
        </a:p>
      </dgm:t>
    </dgm:pt>
    <dgm:pt modelId="{FDC34685-B382-7841-B577-5F281731C813}" type="sibTrans" cxnId="{D8C7EECA-1C64-CD48-8393-592790272990}">
      <dgm:prSet/>
      <dgm:spPr/>
      <dgm:t>
        <a:bodyPr/>
        <a:lstStyle/>
        <a:p>
          <a:endParaRPr lang="fr-FR"/>
        </a:p>
      </dgm:t>
    </dgm:pt>
    <dgm:pt modelId="{825C28A2-FECA-6A44-8EAD-3670C8EDC14D}">
      <dgm:prSet phldrT="[Texte]"/>
      <dgm:spPr/>
      <dgm:t>
        <a:bodyPr/>
        <a:lstStyle/>
        <a:p>
          <a:r>
            <a:rPr lang="fr-FR" dirty="0"/>
            <a:t>3</a:t>
          </a:r>
        </a:p>
      </dgm:t>
    </dgm:pt>
    <dgm:pt modelId="{314A33F7-E422-B547-8DBB-2D89218ABCED}" type="parTrans" cxnId="{9CA7F3AB-AA7B-C143-A8CC-9A9EE930D59E}">
      <dgm:prSet/>
      <dgm:spPr/>
      <dgm:t>
        <a:bodyPr/>
        <a:lstStyle/>
        <a:p>
          <a:endParaRPr lang="fr-FR"/>
        </a:p>
      </dgm:t>
    </dgm:pt>
    <dgm:pt modelId="{EAD12810-BAC2-7543-A849-B08507014A48}" type="sibTrans" cxnId="{9CA7F3AB-AA7B-C143-A8CC-9A9EE930D59E}">
      <dgm:prSet/>
      <dgm:spPr/>
      <dgm:t>
        <a:bodyPr/>
        <a:lstStyle/>
        <a:p>
          <a:endParaRPr lang="fr-FR"/>
        </a:p>
      </dgm:t>
    </dgm:pt>
    <dgm:pt modelId="{AE9B2DEB-F2C7-FC41-99F2-CBF456BED482}">
      <dgm:prSet phldrT="[Texte]"/>
      <dgm:spPr/>
      <dgm:t>
        <a:bodyPr/>
        <a:lstStyle/>
        <a:p>
          <a:r>
            <a:rPr lang="fr-FR" dirty="0"/>
            <a:t>6</a:t>
          </a:r>
        </a:p>
      </dgm:t>
    </dgm:pt>
    <dgm:pt modelId="{0296CC94-B5AA-014B-8CBD-38DE8C874CE4}" type="parTrans" cxnId="{23BB8FA0-40BF-5C41-89B5-BC24A95DDE4C}">
      <dgm:prSet/>
      <dgm:spPr/>
      <dgm:t>
        <a:bodyPr/>
        <a:lstStyle/>
        <a:p>
          <a:endParaRPr lang="fr-FR"/>
        </a:p>
      </dgm:t>
    </dgm:pt>
    <dgm:pt modelId="{D78AF252-C469-E441-9664-7039B9FA7397}" type="sibTrans" cxnId="{23BB8FA0-40BF-5C41-89B5-BC24A95DDE4C}">
      <dgm:prSet/>
      <dgm:spPr/>
      <dgm:t>
        <a:bodyPr/>
        <a:lstStyle/>
        <a:p>
          <a:endParaRPr lang="fr-FR"/>
        </a:p>
      </dgm:t>
    </dgm:pt>
    <dgm:pt modelId="{C6778FE7-9E6C-FF42-9C7E-B7CF752F869E}" type="pres">
      <dgm:prSet presAssocID="{9F7B5D6C-AA60-9A48-9A73-97EC8E7A8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1DBD5B-91DC-494D-885E-AE1004047983}" type="pres">
      <dgm:prSet presAssocID="{49060904-77FF-AD4C-B083-8F6068086D39}" presName="hierRoot1" presStyleCnt="0"/>
      <dgm:spPr/>
    </dgm:pt>
    <dgm:pt modelId="{62F2C6FC-36CC-E34A-9C4C-7F9CB84F80E5}" type="pres">
      <dgm:prSet presAssocID="{49060904-77FF-AD4C-B083-8F6068086D39}" presName="composite" presStyleCnt="0"/>
      <dgm:spPr/>
    </dgm:pt>
    <dgm:pt modelId="{AAE3B118-8A2B-CB44-A6BB-062AA1CC762B}" type="pres">
      <dgm:prSet presAssocID="{49060904-77FF-AD4C-B083-8F6068086D39}" presName="background" presStyleLbl="node0" presStyleIdx="0" presStyleCnt="1"/>
      <dgm:spPr/>
    </dgm:pt>
    <dgm:pt modelId="{7F059993-3B93-A541-946A-B82E1E2263DD}" type="pres">
      <dgm:prSet presAssocID="{49060904-77FF-AD4C-B083-8F6068086D39}" presName="text" presStyleLbl="fgAcc0" presStyleIdx="0" presStyleCnt="1">
        <dgm:presLayoutVars>
          <dgm:chPref val="3"/>
        </dgm:presLayoutVars>
      </dgm:prSet>
      <dgm:spPr/>
    </dgm:pt>
    <dgm:pt modelId="{96232995-6281-FD42-9EF3-54C88321940F}" type="pres">
      <dgm:prSet presAssocID="{49060904-77FF-AD4C-B083-8F6068086D39}" presName="hierChild2" presStyleCnt="0"/>
      <dgm:spPr/>
    </dgm:pt>
    <dgm:pt modelId="{375E9BB6-4E81-E14F-A167-282CD2A46DCE}" type="pres">
      <dgm:prSet presAssocID="{4AF7EC1A-AA28-6044-8602-4C6C40A57D2C}" presName="Name10" presStyleLbl="parChTrans1D2" presStyleIdx="0" presStyleCnt="2"/>
      <dgm:spPr/>
    </dgm:pt>
    <dgm:pt modelId="{ABA7E06D-460E-3B43-A735-8061E534AC48}" type="pres">
      <dgm:prSet presAssocID="{70BA4F9C-9453-F144-B8CF-CFF0649E7644}" presName="hierRoot2" presStyleCnt="0"/>
      <dgm:spPr/>
    </dgm:pt>
    <dgm:pt modelId="{1265B274-5AC1-8C42-ADE4-54383915E4E6}" type="pres">
      <dgm:prSet presAssocID="{70BA4F9C-9453-F144-B8CF-CFF0649E7644}" presName="composite2" presStyleCnt="0"/>
      <dgm:spPr/>
    </dgm:pt>
    <dgm:pt modelId="{C77EEA83-8AA7-EF4F-9026-D70F3F28152B}" type="pres">
      <dgm:prSet presAssocID="{70BA4F9C-9453-F144-B8CF-CFF0649E7644}" presName="background2" presStyleLbl="node2" presStyleIdx="0" presStyleCnt="2"/>
      <dgm:spPr/>
    </dgm:pt>
    <dgm:pt modelId="{367CB027-19D6-8346-B17D-1D377840D222}" type="pres">
      <dgm:prSet presAssocID="{70BA4F9C-9453-F144-B8CF-CFF0649E7644}" presName="text2" presStyleLbl="fgAcc2" presStyleIdx="0" presStyleCnt="2">
        <dgm:presLayoutVars>
          <dgm:chPref val="3"/>
        </dgm:presLayoutVars>
      </dgm:prSet>
      <dgm:spPr/>
    </dgm:pt>
    <dgm:pt modelId="{4B2D7CC4-6A3F-D440-B8CD-70BCBBDE2AFC}" type="pres">
      <dgm:prSet presAssocID="{70BA4F9C-9453-F144-B8CF-CFF0649E7644}" presName="hierChild3" presStyleCnt="0"/>
      <dgm:spPr/>
    </dgm:pt>
    <dgm:pt modelId="{25360512-F15F-9F47-AB88-E7063AA84AEC}" type="pres">
      <dgm:prSet presAssocID="{E3DECCF2-D5C8-4C40-9381-A6677F0B39D6}" presName="Name17" presStyleLbl="parChTrans1D3" presStyleIdx="0" presStyleCnt="3"/>
      <dgm:spPr/>
    </dgm:pt>
    <dgm:pt modelId="{1ABAD5ED-3D42-3144-995F-B649BDEC1885}" type="pres">
      <dgm:prSet presAssocID="{332AD649-8025-1749-BC5E-F24D030C8BA7}" presName="hierRoot3" presStyleCnt="0"/>
      <dgm:spPr/>
    </dgm:pt>
    <dgm:pt modelId="{909A52DC-9E15-6542-8E30-3C0080EED5C5}" type="pres">
      <dgm:prSet presAssocID="{332AD649-8025-1749-BC5E-F24D030C8BA7}" presName="composite3" presStyleCnt="0"/>
      <dgm:spPr/>
    </dgm:pt>
    <dgm:pt modelId="{C5204D64-0C3D-8344-ADE3-14ADF3F71A4B}" type="pres">
      <dgm:prSet presAssocID="{332AD649-8025-1749-BC5E-F24D030C8BA7}" presName="background3" presStyleLbl="node3" presStyleIdx="0" presStyleCnt="3"/>
      <dgm:spPr>
        <a:solidFill>
          <a:srgbClr val="C00000"/>
        </a:solidFill>
      </dgm:spPr>
    </dgm:pt>
    <dgm:pt modelId="{36FFE65B-58FF-8348-86B4-13EA5DA3143F}" type="pres">
      <dgm:prSet presAssocID="{332AD649-8025-1749-BC5E-F24D030C8BA7}" presName="text3" presStyleLbl="fgAcc3" presStyleIdx="0" presStyleCnt="3">
        <dgm:presLayoutVars>
          <dgm:chPref val="3"/>
        </dgm:presLayoutVars>
      </dgm:prSet>
      <dgm:spPr/>
    </dgm:pt>
    <dgm:pt modelId="{BAC4A5E5-FCB8-8B46-A84C-9AA1248E6316}" type="pres">
      <dgm:prSet presAssocID="{332AD649-8025-1749-BC5E-F24D030C8BA7}" presName="hierChild4" presStyleCnt="0"/>
      <dgm:spPr/>
    </dgm:pt>
    <dgm:pt modelId="{E41F688B-92D3-5B43-85D8-60A9BAF41D5A}" type="pres">
      <dgm:prSet presAssocID="{C3204F51-0386-0043-9F30-F71568FC1E89}" presName="Name17" presStyleLbl="parChTrans1D3" presStyleIdx="1" presStyleCnt="3"/>
      <dgm:spPr/>
    </dgm:pt>
    <dgm:pt modelId="{DB8FC6E7-BBA4-7849-BC4F-00E9CB0393D4}" type="pres">
      <dgm:prSet presAssocID="{04F1B68A-9CD7-6142-8F86-7F9F024B9439}" presName="hierRoot3" presStyleCnt="0"/>
      <dgm:spPr/>
    </dgm:pt>
    <dgm:pt modelId="{18B7CAE7-2DCA-EA4F-9097-BD61823D68D1}" type="pres">
      <dgm:prSet presAssocID="{04F1B68A-9CD7-6142-8F86-7F9F024B9439}" presName="composite3" presStyleCnt="0"/>
      <dgm:spPr/>
    </dgm:pt>
    <dgm:pt modelId="{E09BE315-58DC-3743-B4C7-C04DC3637557}" type="pres">
      <dgm:prSet presAssocID="{04F1B68A-9CD7-6142-8F86-7F9F024B9439}" presName="background3" presStyleLbl="node3" presStyleIdx="1" presStyleCnt="3"/>
      <dgm:spPr>
        <a:solidFill>
          <a:srgbClr val="C00000"/>
        </a:solidFill>
      </dgm:spPr>
    </dgm:pt>
    <dgm:pt modelId="{9D4370AF-836D-9546-974F-3E67442523F2}" type="pres">
      <dgm:prSet presAssocID="{04F1B68A-9CD7-6142-8F86-7F9F024B9439}" presName="text3" presStyleLbl="fgAcc3" presStyleIdx="1" presStyleCnt="3">
        <dgm:presLayoutVars>
          <dgm:chPref val="3"/>
        </dgm:presLayoutVars>
      </dgm:prSet>
      <dgm:spPr/>
    </dgm:pt>
    <dgm:pt modelId="{BE44BE47-BBFF-E342-9DF9-56880570B62D}" type="pres">
      <dgm:prSet presAssocID="{04F1B68A-9CD7-6142-8F86-7F9F024B9439}" presName="hierChild4" presStyleCnt="0"/>
      <dgm:spPr/>
    </dgm:pt>
    <dgm:pt modelId="{21CFCE44-B58E-A94B-8816-779C151BBF73}" type="pres">
      <dgm:prSet presAssocID="{314A33F7-E422-B547-8DBB-2D89218ABCED}" presName="Name10" presStyleLbl="parChTrans1D2" presStyleIdx="1" presStyleCnt="2"/>
      <dgm:spPr/>
    </dgm:pt>
    <dgm:pt modelId="{E3296D32-67FE-BB4D-8E13-E33B1719D021}" type="pres">
      <dgm:prSet presAssocID="{825C28A2-FECA-6A44-8EAD-3670C8EDC14D}" presName="hierRoot2" presStyleCnt="0"/>
      <dgm:spPr/>
    </dgm:pt>
    <dgm:pt modelId="{80CAA11B-9AEC-7E41-A729-608D580A27C6}" type="pres">
      <dgm:prSet presAssocID="{825C28A2-FECA-6A44-8EAD-3670C8EDC14D}" presName="composite2" presStyleCnt="0"/>
      <dgm:spPr/>
    </dgm:pt>
    <dgm:pt modelId="{4B5673DF-C0A0-2547-BAEB-8B44D1073C6B}" type="pres">
      <dgm:prSet presAssocID="{825C28A2-FECA-6A44-8EAD-3670C8EDC14D}" presName="background2" presStyleLbl="node2" presStyleIdx="1" presStyleCnt="2"/>
      <dgm:spPr/>
    </dgm:pt>
    <dgm:pt modelId="{7D93F438-5C79-C548-A777-C00071E50BF6}" type="pres">
      <dgm:prSet presAssocID="{825C28A2-FECA-6A44-8EAD-3670C8EDC14D}" presName="text2" presStyleLbl="fgAcc2" presStyleIdx="1" presStyleCnt="2" custLinFactNeighborX="38424" custLinFactNeighborY="-8311">
        <dgm:presLayoutVars>
          <dgm:chPref val="3"/>
        </dgm:presLayoutVars>
      </dgm:prSet>
      <dgm:spPr/>
    </dgm:pt>
    <dgm:pt modelId="{75B98FE5-30A3-DA4D-B457-E281BEA54271}" type="pres">
      <dgm:prSet presAssocID="{825C28A2-FECA-6A44-8EAD-3670C8EDC14D}" presName="hierChild3" presStyleCnt="0"/>
      <dgm:spPr/>
    </dgm:pt>
    <dgm:pt modelId="{DE186EAA-D7AC-6541-B185-E0CDAB3BED74}" type="pres">
      <dgm:prSet presAssocID="{0296CC94-B5AA-014B-8CBD-38DE8C874CE4}" presName="Name17" presStyleLbl="parChTrans1D3" presStyleIdx="2" presStyleCnt="3"/>
      <dgm:spPr/>
    </dgm:pt>
    <dgm:pt modelId="{745A0A44-BE2B-EB49-A17A-F57E0533851A}" type="pres">
      <dgm:prSet presAssocID="{AE9B2DEB-F2C7-FC41-99F2-CBF456BED482}" presName="hierRoot3" presStyleCnt="0"/>
      <dgm:spPr/>
    </dgm:pt>
    <dgm:pt modelId="{65DB6F2C-16CC-3A41-91ED-8E2684CED1E2}" type="pres">
      <dgm:prSet presAssocID="{AE9B2DEB-F2C7-FC41-99F2-CBF456BED482}" presName="composite3" presStyleCnt="0"/>
      <dgm:spPr/>
    </dgm:pt>
    <dgm:pt modelId="{A15CB546-CB41-0341-B74A-2F5EF3536951}" type="pres">
      <dgm:prSet presAssocID="{AE9B2DEB-F2C7-FC41-99F2-CBF456BED482}" presName="background3" presStyleLbl="node3" presStyleIdx="2" presStyleCnt="3"/>
      <dgm:spPr>
        <a:solidFill>
          <a:srgbClr val="C00000"/>
        </a:solidFill>
      </dgm:spPr>
    </dgm:pt>
    <dgm:pt modelId="{4B7CD72B-5ADB-E846-8799-3E1A95D39EE4}" type="pres">
      <dgm:prSet presAssocID="{AE9B2DEB-F2C7-FC41-99F2-CBF456BED482}" presName="text3" presStyleLbl="fgAcc3" presStyleIdx="2" presStyleCnt="3" custLinFactNeighborX="38424" custLinFactNeighborY="-19090">
        <dgm:presLayoutVars>
          <dgm:chPref val="3"/>
        </dgm:presLayoutVars>
      </dgm:prSet>
      <dgm:spPr/>
    </dgm:pt>
    <dgm:pt modelId="{471E1C8C-FFBA-4B4B-850A-97E664C51B66}" type="pres">
      <dgm:prSet presAssocID="{AE9B2DEB-F2C7-FC41-99F2-CBF456BED482}" presName="hierChild4" presStyleCnt="0"/>
      <dgm:spPr/>
    </dgm:pt>
  </dgm:ptLst>
  <dgm:cxnLst>
    <dgm:cxn modelId="{B9E39F03-CC90-3B4A-9468-46F237EAF9F1}" type="presOf" srcId="{0296CC94-B5AA-014B-8CBD-38DE8C874CE4}" destId="{DE186EAA-D7AC-6541-B185-E0CDAB3BED74}" srcOrd="0" destOrd="0" presId="urn:microsoft.com/office/officeart/2005/8/layout/hierarchy1"/>
    <dgm:cxn modelId="{6E22080C-51C0-1F4C-B8E6-AF9E8044927C}" type="presOf" srcId="{04F1B68A-9CD7-6142-8F86-7F9F024B9439}" destId="{9D4370AF-836D-9546-974F-3E67442523F2}" srcOrd="0" destOrd="0" presId="urn:microsoft.com/office/officeart/2005/8/layout/hierarchy1"/>
    <dgm:cxn modelId="{C6FC450C-AEDD-D847-89B5-B9C2DD8E5541}" type="presOf" srcId="{AE9B2DEB-F2C7-FC41-99F2-CBF456BED482}" destId="{4B7CD72B-5ADB-E846-8799-3E1A95D39EE4}" srcOrd="0" destOrd="0" presId="urn:microsoft.com/office/officeart/2005/8/layout/hierarchy1"/>
    <dgm:cxn modelId="{4DEF6526-8D6F-F64E-8932-8DFEC88CBC48}" srcId="{9F7B5D6C-AA60-9A48-9A73-97EC8E7A8714}" destId="{49060904-77FF-AD4C-B083-8F6068086D39}" srcOrd="0" destOrd="0" parTransId="{0E68D977-5A18-504F-8362-9D7352E1BE9A}" sibTransId="{6BD85F37-592A-9D44-8701-B522A0864B08}"/>
    <dgm:cxn modelId="{084CD137-E9F5-9549-9204-123DE148A43C}" srcId="{49060904-77FF-AD4C-B083-8F6068086D39}" destId="{70BA4F9C-9453-F144-B8CF-CFF0649E7644}" srcOrd="0" destOrd="0" parTransId="{4AF7EC1A-AA28-6044-8602-4C6C40A57D2C}" sibTransId="{08B8BBA2-1A7D-9D4F-B38D-C5721133ED47}"/>
    <dgm:cxn modelId="{D4BED448-0AD2-0A4D-A05E-A107D7B987D4}" type="presOf" srcId="{C3204F51-0386-0043-9F30-F71568FC1E89}" destId="{E41F688B-92D3-5B43-85D8-60A9BAF41D5A}" srcOrd="0" destOrd="0" presId="urn:microsoft.com/office/officeart/2005/8/layout/hierarchy1"/>
    <dgm:cxn modelId="{6FAAC66E-52AD-754B-940B-F81E629667FE}" type="presOf" srcId="{49060904-77FF-AD4C-B083-8F6068086D39}" destId="{7F059993-3B93-A541-946A-B82E1E2263DD}" srcOrd="0" destOrd="0" presId="urn:microsoft.com/office/officeart/2005/8/layout/hierarchy1"/>
    <dgm:cxn modelId="{098BBC74-3468-F340-B2BE-85CAAB34945D}" type="presOf" srcId="{314A33F7-E422-B547-8DBB-2D89218ABCED}" destId="{21CFCE44-B58E-A94B-8816-779C151BBF73}" srcOrd="0" destOrd="0" presId="urn:microsoft.com/office/officeart/2005/8/layout/hierarchy1"/>
    <dgm:cxn modelId="{E4A40E76-2DAD-304B-98E6-0CE386A83F78}" type="presOf" srcId="{332AD649-8025-1749-BC5E-F24D030C8BA7}" destId="{36FFE65B-58FF-8348-86B4-13EA5DA3143F}" srcOrd="0" destOrd="0" presId="urn:microsoft.com/office/officeart/2005/8/layout/hierarchy1"/>
    <dgm:cxn modelId="{23BB8FA0-40BF-5C41-89B5-BC24A95DDE4C}" srcId="{825C28A2-FECA-6A44-8EAD-3670C8EDC14D}" destId="{AE9B2DEB-F2C7-FC41-99F2-CBF456BED482}" srcOrd="0" destOrd="0" parTransId="{0296CC94-B5AA-014B-8CBD-38DE8C874CE4}" sibTransId="{D78AF252-C469-E441-9664-7039B9FA7397}"/>
    <dgm:cxn modelId="{9CA7F3AB-AA7B-C143-A8CC-9A9EE930D59E}" srcId="{49060904-77FF-AD4C-B083-8F6068086D39}" destId="{825C28A2-FECA-6A44-8EAD-3670C8EDC14D}" srcOrd="1" destOrd="0" parTransId="{314A33F7-E422-B547-8DBB-2D89218ABCED}" sibTransId="{EAD12810-BAC2-7543-A849-B08507014A48}"/>
    <dgm:cxn modelId="{3494BEAC-106C-8145-B05B-97624E63A84A}" type="presOf" srcId="{4AF7EC1A-AA28-6044-8602-4C6C40A57D2C}" destId="{375E9BB6-4E81-E14F-A167-282CD2A46DCE}" srcOrd="0" destOrd="0" presId="urn:microsoft.com/office/officeart/2005/8/layout/hierarchy1"/>
    <dgm:cxn modelId="{D1D60CC4-A4B4-2A4D-9A0E-789791568B8E}" type="presOf" srcId="{70BA4F9C-9453-F144-B8CF-CFF0649E7644}" destId="{367CB027-19D6-8346-B17D-1D377840D222}" srcOrd="0" destOrd="0" presId="urn:microsoft.com/office/officeart/2005/8/layout/hierarchy1"/>
    <dgm:cxn modelId="{D8C7EECA-1C64-CD48-8393-592790272990}" srcId="{70BA4F9C-9453-F144-B8CF-CFF0649E7644}" destId="{04F1B68A-9CD7-6142-8F86-7F9F024B9439}" srcOrd="1" destOrd="0" parTransId="{C3204F51-0386-0043-9F30-F71568FC1E89}" sibTransId="{FDC34685-B382-7841-B577-5F281731C813}"/>
    <dgm:cxn modelId="{6A30D3D9-863D-AE46-9678-B9D49AD51E19}" type="presOf" srcId="{825C28A2-FECA-6A44-8EAD-3670C8EDC14D}" destId="{7D93F438-5C79-C548-A777-C00071E50BF6}" srcOrd="0" destOrd="0" presId="urn:microsoft.com/office/officeart/2005/8/layout/hierarchy1"/>
    <dgm:cxn modelId="{735DA2F6-EAB7-3B4A-B4D4-B0A84ABE02C7}" type="presOf" srcId="{E3DECCF2-D5C8-4C40-9381-A6677F0B39D6}" destId="{25360512-F15F-9F47-AB88-E7063AA84AEC}" srcOrd="0" destOrd="0" presId="urn:microsoft.com/office/officeart/2005/8/layout/hierarchy1"/>
    <dgm:cxn modelId="{BF6EE9F8-7F5E-8D4A-BC44-8E28D1A5840C}" srcId="{70BA4F9C-9453-F144-B8CF-CFF0649E7644}" destId="{332AD649-8025-1749-BC5E-F24D030C8BA7}" srcOrd="0" destOrd="0" parTransId="{E3DECCF2-D5C8-4C40-9381-A6677F0B39D6}" sibTransId="{CF9FBCAF-1851-104F-851E-7B94893EEFB8}"/>
    <dgm:cxn modelId="{E17FE1FC-61A4-D143-B56D-EDF6065CBDAB}" type="presOf" srcId="{9F7B5D6C-AA60-9A48-9A73-97EC8E7A8714}" destId="{C6778FE7-9E6C-FF42-9C7E-B7CF752F869E}" srcOrd="0" destOrd="0" presId="urn:microsoft.com/office/officeart/2005/8/layout/hierarchy1"/>
    <dgm:cxn modelId="{BBD560FA-4958-514E-BE1F-9E51536E564B}" type="presParOf" srcId="{C6778FE7-9E6C-FF42-9C7E-B7CF752F869E}" destId="{271DBD5B-91DC-494D-885E-AE1004047983}" srcOrd="0" destOrd="0" presId="urn:microsoft.com/office/officeart/2005/8/layout/hierarchy1"/>
    <dgm:cxn modelId="{035F5448-2AB6-AA4B-9C35-99D98B7EECA0}" type="presParOf" srcId="{271DBD5B-91DC-494D-885E-AE1004047983}" destId="{62F2C6FC-36CC-E34A-9C4C-7F9CB84F80E5}" srcOrd="0" destOrd="0" presId="urn:microsoft.com/office/officeart/2005/8/layout/hierarchy1"/>
    <dgm:cxn modelId="{3F588E9E-AA8A-1649-84E7-1092CABC3936}" type="presParOf" srcId="{62F2C6FC-36CC-E34A-9C4C-7F9CB84F80E5}" destId="{AAE3B118-8A2B-CB44-A6BB-062AA1CC762B}" srcOrd="0" destOrd="0" presId="urn:microsoft.com/office/officeart/2005/8/layout/hierarchy1"/>
    <dgm:cxn modelId="{AE2FDA51-8BDE-0D4E-AFB9-32B11613CE3A}" type="presParOf" srcId="{62F2C6FC-36CC-E34A-9C4C-7F9CB84F80E5}" destId="{7F059993-3B93-A541-946A-B82E1E2263DD}" srcOrd="1" destOrd="0" presId="urn:microsoft.com/office/officeart/2005/8/layout/hierarchy1"/>
    <dgm:cxn modelId="{E18C3256-5A5E-C444-940D-285B9E4B371B}" type="presParOf" srcId="{271DBD5B-91DC-494D-885E-AE1004047983}" destId="{96232995-6281-FD42-9EF3-54C88321940F}" srcOrd="1" destOrd="0" presId="urn:microsoft.com/office/officeart/2005/8/layout/hierarchy1"/>
    <dgm:cxn modelId="{9C4F464E-C7F3-A64C-808A-CDC8F61598D9}" type="presParOf" srcId="{96232995-6281-FD42-9EF3-54C88321940F}" destId="{375E9BB6-4E81-E14F-A167-282CD2A46DCE}" srcOrd="0" destOrd="0" presId="urn:microsoft.com/office/officeart/2005/8/layout/hierarchy1"/>
    <dgm:cxn modelId="{B779D431-7A38-E149-BD57-C6E16CAF55F0}" type="presParOf" srcId="{96232995-6281-FD42-9EF3-54C88321940F}" destId="{ABA7E06D-460E-3B43-A735-8061E534AC48}" srcOrd="1" destOrd="0" presId="urn:microsoft.com/office/officeart/2005/8/layout/hierarchy1"/>
    <dgm:cxn modelId="{66ED0304-D847-B344-9326-F2D6D326C634}" type="presParOf" srcId="{ABA7E06D-460E-3B43-A735-8061E534AC48}" destId="{1265B274-5AC1-8C42-ADE4-54383915E4E6}" srcOrd="0" destOrd="0" presId="urn:microsoft.com/office/officeart/2005/8/layout/hierarchy1"/>
    <dgm:cxn modelId="{94C9CEA8-587F-EF4F-9F72-1235AAB2DCBD}" type="presParOf" srcId="{1265B274-5AC1-8C42-ADE4-54383915E4E6}" destId="{C77EEA83-8AA7-EF4F-9026-D70F3F28152B}" srcOrd="0" destOrd="0" presId="urn:microsoft.com/office/officeart/2005/8/layout/hierarchy1"/>
    <dgm:cxn modelId="{E3F59E0E-D1E1-6744-9E84-CA9DC225CB31}" type="presParOf" srcId="{1265B274-5AC1-8C42-ADE4-54383915E4E6}" destId="{367CB027-19D6-8346-B17D-1D377840D222}" srcOrd="1" destOrd="0" presId="urn:microsoft.com/office/officeart/2005/8/layout/hierarchy1"/>
    <dgm:cxn modelId="{D9C2195C-CC21-FF43-B7F1-0E5622D165BF}" type="presParOf" srcId="{ABA7E06D-460E-3B43-A735-8061E534AC48}" destId="{4B2D7CC4-6A3F-D440-B8CD-70BCBBDE2AFC}" srcOrd="1" destOrd="0" presId="urn:microsoft.com/office/officeart/2005/8/layout/hierarchy1"/>
    <dgm:cxn modelId="{AB09DA4C-9F69-654A-BC03-DA000EF5A42B}" type="presParOf" srcId="{4B2D7CC4-6A3F-D440-B8CD-70BCBBDE2AFC}" destId="{25360512-F15F-9F47-AB88-E7063AA84AEC}" srcOrd="0" destOrd="0" presId="urn:microsoft.com/office/officeart/2005/8/layout/hierarchy1"/>
    <dgm:cxn modelId="{0208CD84-2B03-9D44-85D8-C52B6E67D2BE}" type="presParOf" srcId="{4B2D7CC4-6A3F-D440-B8CD-70BCBBDE2AFC}" destId="{1ABAD5ED-3D42-3144-995F-B649BDEC1885}" srcOrd="1" destOrd="0" presId="urn:microsoft.com/office/officeart/2005/8/layout/hierarchy1"/>
    <dgm:cxn modelId="{8DD52640-5C98-AB40-95E6-0FACD27808A6}" type="presParOf" srcId="{1ABAD5ED-3D42-3144-995F-B649BDEC1885}" destId="{909A52DC-9E15-6542-8E30-3C0080EED5C5}" srcOrd="0" destOrd="0" presId="urn:microsoft.com/office/officeart/2005/8/layout/hierarchy1"/>
    <dgm:cxn modelId="{208F74A6-2212-EB43-B406-ED8713D83F6B}" type="presParOf" srcId="{909A52DC-9E15-6542-8E30-3C0080EED5C5}" destId="{C5204D64-0C3D-8344-ADE3-14ADF3F71A4B}" srcOrd="0" destOrd="0" presId="urn:microsoft.com/office/officeart/2005/8/layout/hierarchy1"/>
    <dgm:cxn modelId="{B48E54F3-B02A-244A-A171-95CB8B5E4EA5}" type="presParOf" srcId="{909A52DC-9E15-6542-8E30-3C0080EED5C5}" destId="{36FFE65B-58FF-8348-86B4-13EA5DA3143F}" srcOrd="1" destOrd="0" presId="urn:microsoft.com/office/officeart/2005/8/layout/hierarchy1"/>
    <dgm:cxn modelId="{66622F5E-47D6-1044-A836-FF18E074AEA8}" type="presParOf" srcId="{1ABAD5ED-3D42-3144-995F-B649BDEC1885}" destId="{BAC4A5E5-FCB8-8B46-A84C-9AA1248E6316}" srcOrd="1" destOrd="0" presId="urn:microsoft.com/office/officeart/2005/8/layout/hierarchy1"/>
    <dgm:cxn modelId="{83927975-B6CE-354A-97A6-80B9F45BF946}" type="presParOf" srcId="{4B2D7CC4-6A3F-D440-B8CD-70BCBBDE2AFC}" destId="{E41F688B-92D3-5B43-85D8-60A9BAF41D5A}" srcOrd="2" destOrd="0" presId="urn:microsoft.com/office/officeart/2005/8/layout/hierarchy1"/>
    <dgm:cxn modelId="{00627A46-EB48-8241-AD6D-9F1330DE226B}" type="presParOf" srcId="{4B2D7CC4-6A3F-D440-B8CD-70BCBBDE2AFC}" destId="{DB8FC6E7-BBA4-7849-BC4F-00E9CB0393D4}" srcOrd="3" destOrd="0" presId="urn:microsoft.com/office/officeart/2005/8/layout/hierarchy1"/>
    <dgm:cxn modelId="{886EC0B1-1AFA-F14D-B9B5-380434AB02EF}" type="presParOf" srcId="{DB8FC6E7-BBA4-7849-BC4F-00E9CB0393D4}" destId="{18B7CAE7-2DCA-EA4F-9097-BD61823D68D1}" srcOrd="0" destOrd="0" presId="urn:microsoft.com/office/officeart/2005/8/layout/hierarchy1"/>
    <dgm:cxn modelId="{7EC36260-BEFC-8244-8E79-F02EBFE9A106}" type="presParOf" srcId="{18B7CAE7-2DCA-EA4F-9097-BD61823D68D1}" destId="{E09BE315-58DC-3743-B4C7-C04DC3637557}" srcOrd="0" destOrd="0" presId="urn:microsoft.com/office/officeart/2005/8/layout/hierarchy1"/>
    <dgm:cxn modelId="{32E6AB9D-DD44-1647-B9A6-AE7748538F35}" type="presParOf" srcId="{18B7CAE7-2DCA-EA4F-9097-BD61823D68D1}" destId="{9D4370AF-836D-9546-974F-3E67442523F2}" srcOrd="1" destOrd="0" presId="urn:microsoft.com/office/officeart/2005/8/layout/hierarchy1"/>
    <dgm:cxn modelId="{01F7F239-4C35-6B46-8B50-DBDDEB08DC78}" type="presParOf" srcId="{DB8FC6E7-BBA4-7849-BC4F-00E9CB0393D4}" destId="{BE44BE47-BBFF-E342-9DF9-56880570B62D}" srcOrd="1" destOrd="0" presId="urn:microsoft.com/office/officeart/2005/8/layout/hierarchy1"/>
    <dgm:cxn modelId="{53AD813C-9FC0-C74A-BB16-AD055FF29A57}" type="presParOf" srcId="{96232995-6281-FD42-9EF3-54C88321940F}" destId="{21CFCE44-B58E-A94B-8816-779C151BBF73}" srcOrd="2" destOrd="0" presId="urn:microsoft.com/office/officeart/2005/8/layout/hierarchy1"/>
    <dgm:cxn modelId="{7079DDCF-2945-124E-90E2-671FD983E9F1}" type="presParOf" srcId="{96232995-6281-FD42-9EF3-54C88321940F}" destId="{E3296D32-67FE-BB4D-8E13-E33B1719D021}" srcOrd="3" destOrd="0" presId="urn:microsoft.com/office/officeart/2005/8/layout/hierarchy1"/>
    <dgm:cxn modelId="{1043CCE9-6ABE-6D47-AB3B-4443FF6C65A8}" type="presParOf" srcId="{E3296D32-67FE-BB4D-8E13-E33B1719D021}" destId="{80CAA11B-9AEC-7E41-A729-608D580A27C6}" srcOrd="0" destOrd="0" presId="urn:microsoft.com/office/officeart/2005/8/layout/hierarchy1"/>
    <dgm:cxn modelId="{C231F6A1-732C-D14F-943D-A72ABF295072}" type="presParOf" srcId="{80CAA11B-9AEC-7E41-A729-608D580A27C6}" destId="{4B5673DF-C0A0-2547-BAEB-8B44D1073C6B}" srcOrd="0" destOrd="0" presId="urn:microsoft.com/office/officeart/2005/8/layout/hierarchy1"/>
    <dgm:cxn modelId="{A391EB7E-ACC9-6E48-AE23-D114D118D591}" type="presParOf" srcId="{80CAA11B-9AEC-7E41-A729-608D580A27C6}" destId="{7D93F438-5C79-C548-A777-C00071E50BF6}" srcOrd="1" destOrd="0" presId="urn:microsoft.com/office/officeart/2005/8/layout/hierarchy1"/>
    <dgm:cxn modelId="{7E745BC1-CEB0-A04A-8DC4-92AA539B6010}" type="presParOf" srcId="{E3296D32-67FE-BB4D-8E13-E33B1719D021}" destId="{75B98FE5-30A3-DA4D-B457-E281BEA54271}" srcOrd="1" destOrd="0" presId="urn:microsoft.com/office/officeart/2005/8/layout/hierarchy1"/>
    <dgm:cxn modelId="{7EA25D93-18B2-7A4A-9794-88A1AE2D995D}" type="presParOf" srcId="{75B98FE5-30A3-DA4D-B457-E281BEA54271}" destId="{DE186EAA-D7AC-6541-B185-E0CDAB3BED74}" srcOrd="0" destOrd="0" presId="urn:microsoft.com/office/officeart/2005/8/layout/hierarchy1"/>
    <dgm:cxn modelId="{E3C76792-09C0-4444-BE0A-F3715CB6ABD0}" type="presParOf" srcId="{75B98FE5-30A3-DA4D-B457-E281BEA54271}" destId="{745A0A44-BE2B-EB49-A17A-F57E0533851A}" srcOrd="1" destOrd="0" presId="urn:microsoft.com/office/officeart/2005/8/layout/hierarchy1"/>
    <dgm:cxn modelId="{FCA036DD-A0E5-C64F-BCB0-F75318B3D4AA}" type="presParOf" srcId="{745A0A44-BE2B-EB49-A17A-F57E0533851A}" destId="{65DB6F2C-16CC-3A41-91ED-8E2684CED1E2}" srcOrd="0" destOrd="0" presId="urn:microsoft.com/office/officeart/2005/8/layout/hierarchy1"/>
    <dgm:cxn modelId="{105CE8E5-BFCA-8545-B4C8-2804554D88D7}" type="presParOf" srcId="{65DB6F2C-16CC-3A41-91ED-8E2684CED1E2}" destId="{A15CB546-CB41-0341-B74A-2F5EF3536951}" srcOrd="0" destOrd="0" presId="urn:microsoft.com/office/officeart/2005/8/layout/hierarchy1"/>
    <dgm:cxn modelId="{85A6BB5B-5850-3B40-8FBD-A3B2FCAE2F01}" type="presParOf" srcId="{65DB6F2C-16CC-3A41-91ED-8E2684CED1E2}" destId="{4B7CD72B-5ADB-E846-8799-3E1A95D39EE4}" srcOrd="1" destOrd="0" presId="urn:microsoft.com/office/officeart/2005/8/layout/hierarchy1"/>
    <dgm:cxn modelId="{999D0E53-04AC-FE44-89C6-75AA05CBFDB2}" type="presParOf" srcId="{745A0A44-BE2B-EB49-A17A-F57E0533851A}" destId="{471E1C8C-FFBA-4B4B-850A-97E664C51B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F7B5D6C-AA60-9A48-9A73-97EC8E7A8714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060904-77FF-AD4C-B083-8F6068086D39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0E68D977-5A18-504F-8362-9D7352E1BE9A}" type="parTrans" cxnId="{4DEF6526-8D6F-F64E-8932-8DFEC88CBC48}">
      <dgm:prSet/>
      <dgm:spPr/>
      <dgm:t>
        <a:bodyPr/>
        <a:lstStyle/>
        <a:p>
          <a:endParaRPr lang="fr-FR"/>
        </a:p>
      </dgm:t>
    </dgm:pt>
    <dgm:pt modelId="{6BD85F37-592A-9D44-8701-B522A0864B08}" type="sibTrans" cxnId="{4DEF6526-8D6F-F64E-8932-8DFEC88CBC48}">
      <dgm:prSet/>
      <dgm:spPr/>
      <dgm:t>
        <a:bodyPr/>
        <a:lstStyle/>
        <a:p>
          <a:endParaRPr lang="fr-FR"/>
        </a:p>
      </dgm:t>
    </dgm:pt>
    <dgm:pt modelId="{70BA4F9C-9453-F144-B8CF-CFF0649E7644}">
      <dgm:prSet phldrT="[Texte]"/>
      <dgm:spPr/>
      <dgm:t>
        <a:bodyPr/>
        <a:lstStyle/>
        <a:p>
          <a:r>
            <a:rPr lang="fr-FR" dirty="0"/>
            <a:t>B</a:t>
          </a:r>
        </a:p>
      </dgm:t>
    </dgm:pt>
    <dgm:pt modelId="{4AF7EC1A-AA28-6044-8602-4C6C40A57D2C}" type="parTrans" cxnId="{084CD137-E9F5-9549-9204-123DE148A43C}">
      <dgm:prSet/>
      <dgm:spPr/>
      <dgm:t>
        <a:bodyPr/>
        <a:lstStyle/>
        <a:p>
          <a:endParaRPr lang="fr-FR"/>
        </a:p>
      </dgm:t>
    </dgm:pt>
    <dgm:pt modelId="{08B8BBA2-1A7D-9D4F-B38D-C5721133ED47}" type="sibTrans" cxnId="{084CD137-E9F5-9549-9204-123DE148A43C}">
      <dgm:prSet/>
      <dgm:spPr/>
      <dgm:t>
        <a:bodyPr/>
        <a:lstStyle/>
        <a:p>
          <a:endParaRPr lang="fr-FR"/>
        </a:p>
      </dgm:t>
    </dgm:pt>
    <dgm:pt modelId="{332AD649-8025-1749-BC5E-F24D030C8BA7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E3DECCF2-D5C8-4C40-9381-A6677F0B39D6}" type="parTrans" cxnId="{BF6EE9F8-7F5E-8D4A-BC44-8E28D1A5840C}">
      <dgm:prSet/>
      <dgm:spPr/>
      <dgm:t>
        <a:bodyPr/>
        <a:lstStyle/>
        <a:p>
          <a:endParaRPr lang="fr-FR"/>
        </a:p>
      </dgm:t>
    </dgm:pt>
    <dgm:pt modelId="{CF9FBCAF-1851-104F-851E-7B94893EEFB8}" type="sibTrans" cxnId="{BF6EE9F8-7F5E-8D4A-BC44-8E28D1A5840C}">
      <dgm:prSet/>
      <dgm:spPr/>
      <dgm:t>
        <a:bodyPr/>
        <a:lstStyle/>
        <a:p>
          <a:endParaRPr lang="fr-FR"/>
        </a:p>
      </dgm:t>
    </dgm:pt>
    <dgm:pt modelId="{04F1B68A-9CD7-6142-8F86-7F9F024B9439}">
      <dgm:prSet phldrT="[Texte]"/>
      <dgm:spPr/>
      <dgm:t>
        <a:bodyPr/>
        <a:lstStyle/>
        <a:p>
          <a:r>
            <a:rPr lang="fr-FR" dirty="0"/>
            <a:t>E</a:t>
          </a:r>
        </a:p>
      </dgm:t>
    </dgm:pt>
    <dgm:pt modelId="{C3204F51-0386-0043-9F30-F71568FC1E89}" type="parTrans" cxnId="{D8C7EECA-1C64-CD48-8393-592790272990}">
      <dgm:prSet/>
      <dgm:spPr/>
      <dgm:t>
        <a:bodyPr/>
        <a:lstStyle/>
        <a:p>
          <a:endParaRPr lang="fr-FR"/>
        </a:p>
      </dgm:t>
    </dgm:pt>
    <dgm:pt modelId="{FDC34685-B382-7841-B577-5F281731C813}" type="sibTrans" cxnId="{D8C7EECA-1C64-CD48-8393-592790272990}">
      <dgm:prSet/>
      <dgm:spPr/>
      <dgm:t>
        <a:bodyPr/>
        <a:lstStyle/>
        <a:p>
          <a:endParaRPr lang="fr-FR"/>
        </a:p>
      </dgm:t>
    </dgm:pt>
    <dgm:pt modelId="{259C986F-07F6-FF41-939D-DC386A98DA4D}">
      <dgm:prSet phldrT="[Texte]"/>
      <dgm:spPr/>
      <dgm:t>
        <a:bodyPr/>
        <a:lstStyle/>
        <a:p>
          <a:r>
            <a:rPr lang="fr-FR" dirty="0"/>
            <a:t>G</a:t>
          </a:r>
        </a:p>
      </dgm:t>
    </dgm:pt>
    <dgm:pt modelId="{4199612B-AB73-8C4E-A2E7-BA71F74608BB}" type="parTrans" cxnId="{242EC2AB-B95E-2E4E-8D69-562CF237BB91}">
      <dgm:prSet/>
      <dgm:spPr/>
      <dgm:t>
        <a:bodyPr/>
        <a:lstStyle/>
        <a:p>
          <a:endParaRPr lang="fr-FR"/>
        </a:p>
      </dgm:t>
    </dgm:pt>
    <dgm:pt modelId="{2B7E4A49-B7DB-0D4B-BA7A-91846BBFD58B}" type="sibTrans" cxnId="{242EC2AB-B95E-2E4E-8D69-562CF237BB91}">
      <dgm:prSet/>
      <dgm:spPr/>
      <dgm:t>
        <a:bodyPr/>
        <a:lstStyle/>
        <a:p>
          <a:endParaRPr lang="fr-FR"/>
        </a:p>
      </dgm:t>
    </dgm:pt>
    <dgm:pt modelId="{75A6A517-7E8B-914C-925A-483337E96F43}">
      <dgm:prSet phldrT="[Texte]"/>
      <dgm:spPr/>
      <dgm:t>
        <a:bodyPr/>
        <a:lstStyle/>
        <a:p>
          <a:r>
            <a:rPr lang="fr-FR" dirty="0"/>
            <a:t>F</a:t>
          </a:r>
        </a:p>
      </dgm:t>
    </dgm:pt>
    <dgm:pt modelId="{380C57E1-AD8A-CD48-B42A-5800386442E5}" type="parTrans" cxnId="{3669D80F-A6D7-5246-B376-8860D7043EA0}">
      <dgm:prSet/>
      <dgm:spPr/>
      <dgm:t>
        <a:bodyPr/>
        <a:lstStyle/>
        <a:p>
          <a:endParaRPr lang="fr-FR"/>
        </a:p>
      </dgm:t>
    </dgm:pt>
    <dgm:pt modelId="{E32DAFAF-CC18-7B4D-B910-D4C3A9E40ECA}" type="sibTrans" cxnId="{3669D80F-A6D7-5246-B376-8860D7043EA0}">
      <dgm:prSet/>
      <dgm:spPr/>
      <dgm:t>
        <a:bodyPr/>
        <a:lstStyle/>
        <a:p>
          <a:endParaRPr lang="fr-FR"/>
        </a:p>
      </dgm:t>
    </dgm:pt>
    <dgm:pt modelId="{F2B6EC5B-97D4-1641-B63F-B87AAE95FF3B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3B2292EC-D3F6-BD4A-801B-7E5D497626B5}" type="parTrans" cxnId="{F13BD90C-EC1C-6540-AA9D-5766A6A93F74}">
      <dgm:prSet/>
      <dgm:spPr/>
      <dgm:t>
        <a:bodyPr/>
        <a:lstStyle/>
        <a:p>
          <a:endParaRPr lang="fr-FR"/>
        </a:p>
      </dgm:t>
    </dgm:pt>
    <dgm:pt modelId="{A9F5F290-EC47-FD40-B66F-13864F9985D3}" type="sibTrans" cxnId="{F13BD90C-EC1C-6540-AA9D-5766A6A93F74}">
      <dgm:prSet/>
      <dgm:spPr/>
      <dgm:t>
        <a:bodyPr/>
        <a:lstStyle/>
        <a:p>
          <a:endParaRPr lang="fr-FR"/>
        </a:p>
      </dgm:t>
    </dgm:pt>
    <dgm:pt modelId="{A4B5FE3D-E9C0-9B44-A7D6-BF4DF36D33EF}">
      <dgm:prSet phldrT="[Texte]"/>
      <dgm:spPr/>
      <dgm:t>
        <a:bodyPr/>
        <a:lstStyle/>
        <a:p>
          <a:r>
            <a:rPr lang="fr-FR" dirty="0"/>
            <a:t>H</a:t>
          </a:r>
        </a:p>
      </dgm:t>
    </dgm:pt>
    <dgm:pt modelId="{81AA5B3F-F8E4-F04E-BC61-6AF12F71D4C9}" type="parTrans" cxnId="{E7EC421B-0645-FE4D-BDFF-97DD1C7A1206}">
      <dgm:prSet/>
      <dgm:spPr/>
      <dgm:t>
        <a:bodyPr/>
        <a:lstStyle/>
        <a:p>
          <a:endParaRPr lang="fr-FR"/>
        </a:p>
      </dgm:t>
    </dgm:pt>
    <dgm:pt modelId="{28787945-03F0-4D48-AEDE-EDBA28A4CB6F}" type="sibTrans" cxnId="{E7EC421B-0645-FE4D-BDFF-97DD1C7A1206}">
      <dgm:prSet/>
      <dgm:spPr/>
      <dgm:t>
        <a:bodyPr/>
        <a:lstStyle/>
        <a:p>
          <a:endParaRPr lang="fr-FR"/>
        </a:p>
      </dgm:t>
    </dgm:pt>
    <dgm:pt modelId="{C6778FE7-9E6C-FF42-9C7E-B7CF752F869E}" type="pres">
      <dgm:prSet presAssocID="{9F7B5D6C-AA60-9A48-9A73-97EC8E7A8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1DBD5B-91DC-494D-885E-AE1004047983}" type="pres">
      <dgm:prSet presAssocID="{49060904-77FF-AD4C-B083-8F6068086D39}" presName="hierRoot1" presStyleCnt="0"/>
      <dgm:spPr/>
    </dgm:pt>
    <dgm:pt modelId="{62F2C6FC-36CC-E34A-9C4C-7F9CB84F80E5}" type="pres">
      <dgm:prSet presAssocID="{49060904-77FF-AD4C-B083-8F6068086D39}" presName="composite" presStyleCnt="0"/>
      <dgm:spPr/>
    </dgm:pt>
    <dgm:pt modelId="{AAE3B118-8A2B-CB44-A6BB-062AA1CC762B}" type="pres">
      <dgm:prSet presAssocID="{49060904-77FF-AD4C-B083-8F6068086D39}" presName="background" presStyleLbl="node0" presStyleIdx="0" presStyleCnt="1"/>
      <dgm:spPr/>
    </dgm:pt>
    <dgm:pt modelId="{7F059993-3B93-A541-946A-B82E1E2263DD}" type="pres">
      <dgm:prSet presAssocID="{49060904-77FF-AD4C-B083-8F6068086D39}" presName="text" presStyleLbl="fgAcc0" presStyleIdx="0" presStyleCnt="1">
        <dgm:presLayoutVars>
          <dgm:chPref val="3"/>
        </dgm:presLayoutVars>
      </dgm:prSet>
      <dgm:spPr/>
    </dgm:pt>
    <dgm:pt modelId="{96232995-6281-FD42-9EF3-54C88321940F}" type="pres">
      <dgm:prSet presAssocID="{49060904-77FF-AD4C-B083-8F6068086D39}" presName="hierChild2" presStyleCnt="0"/>
      <dgm:spPr/>
    </dgm:pt>
    <dgm:pt modelId="{37A689A6-0245-0B43-9B08-0392977ABA6F}" type="pres">
      <dgm:prSet presAssocID="{3B2292EC-D3F6-BD4A-801B-7E5D497626B5}" presName="Name10" presStyleLbl="parChTrans1D2" presStyleIdx="0" presStyleCnt="2"/>
      <dgm:spPr/>
    </dgm:pt>
    <dgm:pt modelId="{B52DEB00-08EC-B341-80A3-09607CD49473}" type="pres">
      <dgm:prSet presAssocID="{F2B6EC5B-97D4-1641-B63F-B87AAE95FF3B}" presName="hierRoot2" presStyleCnt="0"/>
      <dgm:spPr/>
    </dgm:pt>
    <dgm:pt modelId="{BA077C29-3BFA-1940-AD7A-43DAC44871F0}" type="pres">
      <dgm:prSet presAssocID="{F2B6EC5B-97D4-1641-B63F-B87AAE95FF3B}" presName="composite2" presStyleCnt="0"/>
      <dgm:spPr/>
    </dgm:pt>
    <dgm:pt modelId="{BA589421-DE2F-6545-8B26-207EF6A8C7E7}" type="pres">
      <dgm:prSet presAssocID="{F2B6EC5B-97D4-1641-B63F-B87AAE95FF3B}" presName="background2" presStyleLbl="node2" presStyleIdx="0" presStyleCnt="2"/>
      <dgm:spPr/>
    </dgm:pt>
    <dgm:pt modelId="{6CCE8EF2-DED3-1347-A009-A9A44D4A1B58}" type="pres">
      <dgm:prSet presAssocID="{F2B6EC5B-97D4-1641-B63F-B87AAE95FF3B}" presName="text2" presStyleLbl="fgAcc2" presStyleIdx="0" presStyleCnt="2">
        <dgm:presLayoutVars>
          <dgm:chPref val="3"/>
        </dgm:presLayoutVars>
      </dgm:prSet>
      <dgm:spPr/>
    </dgm:pt>
    <dgm:pt modelId="{033711F8-EE84-0C42-BDBA-71660B77AF86}" type="pres">
      <dgm:prSet presAssocID="{F2B6EC5B-97D4-1641-B63F-B87AAE95FF3B}" presName="hierChild3" presStyleCnt="0"/>
      <dgm:spPr/>
    </dgm:pt>
    <dgm:pt modelId="{2125F10F-9752-014B-A557-CC3D29478D70}" type="pres">
      <dgm:prSet presAssocID="{81AA5B3F-F8E4-F04E-BC61-6AF12F71D4C9}" presName="Name17" presStyleLbl="parChTrans1D3" presStyleIdx="0" presStyleCnt="5"/>
      <dgm:spPr/>
    </dgm:pt>
    <dgm:pt modelId="{AC665C30-AE49-AD4F-B98F-6DDC9C13771E}" type="pres">
      <dgm:prSet presAssocID="{A4B5FE3D-E9C0-9B44-A7D6-BF4DF36D33EF}" presName="hierRoot3" presStyleCnt="0"/>
      <dgm:spPr/>
    </dgm:pt>
    <dgm:pt modelId="{9EF94B18-0F0D-2142-A5FA-13E2D912159D}" type="pres">
      <dgm:prSet presAssocID="{A4B5FE3D-E9C0-9B44-A7D6-BF4DF36D33EF}" presName="composite3" presStyleCnt="0"/>
      <dgm:spPr/>
    </dgm:pt>
    <dgm:pt modelId="{81A7B415-7601-634C-AB9D-A33C2FFDD65A}" type="pres">
      <dgm:prSet presAssocID="{A4B5FE3D-E9C0-9B44-A7D6-BF4DF36D33EF}" presName="background3" presStyleLbl="node3" presStyleIdx="0" presStyleCnt="5"/>
      <dgm:spPr>
        <a:solidFill>
          <a:srgbClr val="C00000"/>
        </a:solidFill>
      </dgm:spPr>
    </dgm:pt>
    <dgm:pt modelId="{D20B4F76-A47F-614F-B681-C854A8086834}" type="pres">
      <dgm:prSet presAssocID="{A4B5FE3D-E9C0-9B44-A7D6-BF4DF36D33EF}" presName="text3" presStyleLbl="fgAcc3" presStyleIdx="0" presStyleCnt="5">
        <dgm:presLayoutVars>
          <dgm:chPref val="3"/>
        </dgm:presLayoutVars>
      </dgm:prSet>
      <dgm:spPr/>
    </dgm:pt>
    <dgm:pt modelId="{416D0E71-10A2-9744-8226-BD93882B8DDD}" type="pres">
      <dgm:prSet presAssocID="{A4B5FE3D-E9C0-9B44-A7D6-BF4DF36D33EF}" presName="hierChild4" presStyleCnt="0"/>
      <dgm:spPr/>
    </dgm:pt>
    <dgm:pt modelId="{375E9BB6-4E81-E14F-A167-282CD2A46DCE}" type="pres">
      <dgm:prSet presAssocID="{4AF7EC1A-AA28-6044-8602-4C6C40A57D2C}" presName="Name10" presStyleLbl="parChTrans1D2" presStyleIdx="1" presStyleCnt="2"/>
      <dgm:spPr/>
    </dgm:pt>
    <dgm:pt modelId="{ABA7E06D-460E-3B43-A735-8061E534AC48}" type="pres">
      <dgm:prSet presAssocID="{70BA4F9C-9453-F144-B8CF-CFF0649E7644}" presName="hierRoot2" presStyleCnt="0"/>
      <dgm:spPr/>
    </dgm:pt>
    <dgm:pt modelId="{1265B274-5AC1-8C42-ADE4-54383915E4E6}" type="pres">
      <dgm:prSet presAssocID="{70BA4F9C-9453-F144-B8CF-CFF0649E7644}" presName="composite2" presStyleCnt="0"/>
      <dgm:spPr/>
    </dgm:pt>
    <dgm:pt modelId="{C77EEA83-8AA7-EF4F-9026-D70F3F28152B}" type="pres">
      <dgm:prSet presAssocID="{70BA4F9C-9453-F144-B8CF-CFF0649E7644}" presName="background2" presStyleLbl="node2" presStyleIdx="1" presStyleCnt="2"/>
      <dgm:spPr/>
    </dgm:pt>
    <dgm:pt modelId="{367CB027-19D6-8346-B17D-1D377840D222}" type="pres">
      <dgm:prSet presAssocID="{70BA4F9C-9453-F144-B8CF-CFF0649E7644}" presName="text2" presStyleLbl="fgAcc2" presStyleIdx="1" presStyleCnt="2">
        <dgm:presLayoutVars>
          <dgm:chPref val="3"/>
        </dgm:presLayoutVars>
      </dgm:prSet>
      <dgm:spPr/>
    </dgm:pt>
    <dgm:pt modelId="{4B2D7CC4-6A3F-D440-B8CD-70BCBBDE2AFC}" type="pres">
      <dgm:prSet presAssocID="{70BA4F9C-9453-F144-B8CF-CFF0649E7644}" presName="hierChild3" presStyleCnt="0"/>
      <dgm:spPr/>
    </dgm:pt>
    <dgm:pt modelId="{25360512-F15F-9F47-AB88-E7063AA84AEC}" type="pres">
      <dgm:prSet presAssocID="{E3DECCF2-D5C8-4C40-9381-A6677F0B39D6}" presName="Name17" presStyleLbl="parChTrans1D3" presStyleIdx="1" presStyleCnt="5"/>
      <dgm:spPr/>
    </dgm:pt>
    <dgm:pt modelId="{1ABAD5ED-3D42-3144-995F-B649BDEC1885}" type="pres">
      <dgm:prSet presAssocID="{332AD649-8025-1749-BC5E-F24D030C8BA7}" presName="hierRoot3" presStyleCnt="0"/>
      <dgm:spPr/>
    </dgm:pt>
    <dgm:pt modelId="{909A52DC-9E15-6542-8E30-3C0080EED5C5}" type="pres">
      <dgm:prSet presAssocID="{332AD649-8025-1749-BC5E-F24D030C8BA7}" presName="composite3" presStyleCnt="0"/>
      <dgm:spPr/>
    </dgm:pt>
    <dgm:pt modelId="{C5204D64-0C3D-8344-ADE3-14ADF3F71A4B}" type="pres">
      <dgm:prSet presAssocID="{332AD649-8025-1749-BC5E-F24D030C8BA7}" presName="background3" presStyleLbl="node3" presStyleIdx="1" presStyleCnt="5"/>
      <dgm:spPr>
        <a:solidFill>
          <a:srgbClr val="C00000"/>
        </a:solidFill>
      </dgm:spPr>
    </dgm:pt>
    <dgm:pt modelId="{36FFE65B-58FF-8348-86B4-13EA5DA3143F}" type="pres">
      <dgm:prSet presAssocID="{332AD649-8025-1749-BC5E-F24D030C8BA7}" presName="text3" presStyleLbl="fgAcc3" presStyleIdx="1" presStyleCnt="5">
        <dgm:presLayoutVars>
          <dgm:chPref val="3"/>
        </dgm:presLayoutVars>
      </dgm:prSet>
      <dgm:spPr/>
    </dgm:pt>
    <dgm:pt modelId="{BAC4A5E5-FCB8-8B46-A84C-9AA1248E6316}" type="pres">
      <dgm:prSet presAssocID="{332AD649-8025-1749-BC5E-F24D030C8BA7}" presName="hierChild4" presStyleCnt="0"/>
      <dgm:spPr/>
    </dgm:pt>
    <dgm:pt modelId="{E41F688B-92D3-5B43-85D8-60A9BAF41D5A}" type="pres">
      <dgm:prSet presAssocID="{C3204F51-0386-0043-9F30-F71568FC1E89}" presName="Name17" presStyleLbl="parChTrans1D3" presStyleIdx="2" presStyleCnt="5"/>
      <dgm:spPr/>
    </dgm:pt>
    <dgm:pt modelId="{DB8FC6E7-BBA4-7849-BC4F-00E9CB0393D4}" type="pres">
      <dgm:prSet presAssocID="{04F1B68A-9CD7-6142-8F86-7F9F024B9439}" presName="hierRoot3" presStyleCnt="0"/>
      <dgm:spPr/>
    </dgm:pt>
    <dgm:pt modelId="{18B7CAE7-2DCA-EA4F-9097-BD61823D68D1}" type="pres">
      <dgm:prSet presAssocID="{04F1B68A-9CD7-6142-8F86-7F9F024B9439}" presName="composite3" presStyleCnt="0"/>
      <dgm:spPr/>
    </dgm:pt>
    <dgm:pt modelId="{E09BE315-58DC-3743-B4C7-C04DC3637557}" type="pres">
      <dgm:prSet presAssocID="{04F1B68A-9CD7-6142-8F86-7F9F024B9439}" presName="background3" presStyleLbl="node3" presStyleIdx="2" presStyleCnt="5"/>
      <dgm:spPr/>
    </dgm:pt>
    <dgm:pt modelId="{9D4370AF-836D-9546-974F-3E67442523F2}" type="pres">
      <dgm:prSet presAssocID="{04F1B68A-9CD7-6142-8F86-7F9F024B9439}" presName="text3" presStyleLbl="fgAcc3" presStyleIdx="2" presStyleCnt="5">
        <dgm:presLayoutVars>
          <dgm:chPref val="3"/>
        </dgm:presLayoutVars>
      </dgm:prSet>
      <dgm:spPr/>
    </dgm:pt>
    <dgm:pt modelId="{BE44BE47-BBFF-E342-9DF9-56880570B62D}" type="pres">
      <dgm:prSet presAssocID="{04F1B68A-9CD7-6142-8F86-7F9F024B9439}" presName="hierChild4" presStyleCnt="0"/>
      <dgm:spPr/>
    </dgm:pt>
    <dgm:pt modelId="{F67C66AD-BD15-7145-9A2D-15E17F234269}" type="pres">
      <dgm:prSet presAssocID="{4199612B-AB73-8C4E-A2E7-BA71F74608BB}" presName="Name17" presStyleLbl="parChTrans1D3" presStyleIdx="3" presStyleCnt="5"/>
      <dgm:spPr/>
    </dgm:pt>
    <dgm:pt modelId="{AD0307AD-05ED-D746-931B-941C66371A2C}" type="pres">
      <dgm:prSet presAssocID="{259C986F-07F6-FF41-939D-DC386A98DA4D}" presName="hierRoot3" presStyleCnt="0"/>
      <dgm:spPr/>
    </dgm:pt>
    <dgm:pt modelId="{8956D04B-8075-4E44-AA1A-8694DBF9540E}" type="pres">
      <dgm:prSet presAssocID="{259C986F-07F6-FF41-939D-DC386A98DA4D}" presName="composite3" presStyleCnt="0"/>
      <dgm:spPr/>
    </dgm:pt>
    <dgm:pt modelId="{BEE6953B-C2B9-3747-B7A5-31A6D8541A37}" type="pres">
      <dgm:prSet presAssocID="{259C986F-07F6-FF41-939D-DC386A98DA4D}" presName="background3" presStyleLbl="node3" presStyleIdx="3" presStyleCnt="5"/>
      <dgm:spPr>
        <a:solidFill>
          <a:srgbClr val="C00000"/>
        </a:solidFill>
      </dgm:spPr>
    </dgm:pt>
    <dgm:pt modelId="{A49B1AF9-2D0A-CF45-A14B-3F785CE0DC62}" type="pres">
      <dgm:prSet presAssocID="{259C986F-07F6-FF41-939D-DC386A98DA4D}" presName="text3" presStyleLbl="fgAcc3" presStyleIdx="3" presStyleCnt="5">
        <dgm:presLayoutVars>
          <dgm:chPref val="3"/>
        </dgm:presLayoutVars>
      </dgm:prSet>
      <dgm:spPr/>
    </dgm:pt>
    <dgm:pt modelId="{77F29C7B-1747-9742-9C52-E5A2AED08A86}" type="pres">
      <dgm:prSet presAssocID="{259C986F-07F6-FF41-939D-DC386A98DA4D}" presName="hierChild4" presStyleCnt="0"/>
      <dgm:spPr/>
    </dgm:pt>
    <dgm:pt modelId="{DC2CBC04-FBE6-4B4C-85D6-28EC5FCB38EC}" type="pres">
      <dgm:prSet presAssocID="{380C57E1-AD8A-CD48-B42A-5800386442E5}" presName="Name17" presStyleLbl="parChTrans1D3" presStyleIdx="4" presStyleCnt="5"/>
      <dgm:spPr/>
    </dgm:pt>
    <dgm:pt modelId="{7AE51761-7F15-D645-AB0F-BD687DD69310}" type="pres">
      <dgm:prSet presAssocID="{75A6A517-7E8B-914C-925A-483337E96F43}" presName="hierRoot3" presStyleCnt="0"/>
      <dgm:spPr/>
    </dgm:pt>
    <dgm:pt modelId="{4F8B1DB6-50BA-B442-9C36-CE3D942AB95D}" type="pres">
      <dgm:prSet presAssocID="{75A6A517-7E8B-914C-925A-483337E96F43}" presName="composite3" presStyleCnt="0"/>
      <dgm:spPr/>
    </dgm:pt>
    <dgm:pt modelId="{F4470E99-6A47-0E4A-8525-2DB0BE84AB5F}" type="pres">
      <dgm:prSet presAssocID="{75A6A517-7E8B-914C-925A-483337E96F43}" presName="background3" presStyleLbl="node3" presStyleIdx="4" presStyleCnt="5"/>
      <dgm:spPr>
        <a:solidFill>
          <a:srgbClr val="C00000"/>
        </a:solidFill>
      </dgm:spPr>
    </dgm:pt>
    <dgm:pt modelId="{6626D798-B3F4-064C-AE95-36DADF51F039}" type="pres">
      <dgm:prSet presAssocID="{75A6A517-7E8B-914C-925A-483337E96F43}" presName="text3" presStyleLbl="fgAcc3" presStyleIdx="4" presStyleCnt="5">
        <dgm:presLayoutVars>
          <dgm:chPref val="3"/>
        </dgm:presLayoutVars>
      </dgm:prSet>
      <dgm:spPr/>
    </dgm:pt>
    <dgm:pt modelId="{833DD7D5-935E-3E4D-9729-FA617E0B8F66}" type="pres">
      <dgm:prSet presAssocID="{75A6A517-7E8B-914C-925A-483337E96F43}" presName="hierChild4" presStyleCnt="0"/>
      <dgm:spPr/>
    </dgm:pt>
  </dgm:ptLst>
  <dgm:cxnLst>
    <dgm:cxn modelId="{6E22080C-51C0-1F4C-B8E6-AF9E8044927C}" type="presOf" srcId="{04F1B68A-9CD7-6142-8F86-7F9F024B9439}" destId="{9D4370AF-836D-9546-974F-3E67442523F2}" srcOrd="0" destOrd="0" presId="urn:microsoft.com/office/officeart/2005/8/layout/hierarchy1"/>
    <dgm:cxn modelId="{F13BD90C-EC1C-6540-AA9D-5766A6A93F74}" srcId="{49060904-77FF-AD4C-B083-8F6068086D39}" destId="{F2B6EC5B-97D4-1641-B63F-B87AAE95FF3B}" srcOrd="0" destOrd="0" parTransId="{3B2292EC-D3F6-BD4A-801B-7E5D497626B5}" sibTransId="{A9F5F290-EC47-FD40-B66F-13864F9985D3}"/>
    <dgm:cxn modelId="{3669D80F-A6D7-5246-B376-8860D7043EA0}" srcId="{70BA4F9C-9453-F144-B8CF-CFF0649E7644}" destId="{75A6A517-7E8B-914C-925A-483337E96F43}" srcOrd="3" destOrd="0" parTransId="{380C57E1-AD8A-CD48-B42A-5800386442E5}" sibTransId="{E32DAFAF-CC18-7B4D-B910-D4C3A9E40ECA}"/>
    <dgm:cxn modelId="{E7EC421B-0645-FE4D-BDFF-97DD1C7A1206}" srcId="{F2B6EC5B-97D4-1641-B63F-B87AAE95FF3B}" destId="{A4B5FE3D-E9C0-9B44-A7D6-BF4DF36D33EF}" srcOrd="0" destOrd="0" parTransId="{81AA5B3F-F8E4-F04E-BC61-6AF12F71D4C9}" sibTransId="{28787945-03F0-4D48-AEDE-EDBA28A4CB6F}"/>
    <dgm:cxn modelId="{48BF6924-CB14-A54C-B733-61D55E6397DA}" type="presOf" srcId="{4199612B-AB73-8C4E-A2E7-BA71F74608BB}" destId="{F67C66AD-BD15-7145-9A2D-15E17F234269}" srcOrd="0" destOrd="0" presId="urn:microsoft.com/office/officeart/2005/8/layout/hierarchy1"/>
    <dgm:cxn modelId="{4DEF6526-8D6F-F64E-8932-8DFEC88CBC48}" srcId="{9F7B5D6C-AA60-9A48-9A73-97EC8E7A8714}" destId="{49060904-77FF-AD4C-B083-8F6068086D39}" srcOrd="0" destOrd="0" parTransId="{0E68D977-5A18-504F-8362-9D7352E1BE9A}" sibTransId="{6BD85F37-592A-9D44-8701-B522A0864B08}"/>
    <dgm:cxn modelId="{BE296231-00DB-184D-AAA8-F1B3C12F3B0C}" type="presOf" srcId="{A4B5FE3D-E9C0-9B44-A7D6-BF4DF36D33EF}" destId="{D20B4F76-A47F-614F-B681-C854A8086834}" srcOrd="0" destOrd="0" presId="urn:microsoft.com/office/officeart/2005/8/layout/hierarchy1"/>
    <dgm:cxn modelId="{084CD137-E9F5-9549-9204-123DE148A43C}" srcId="{49060904-77FF-AD4C-B083-8F6068086D39}" destId="{70BA4F9C-9453-F144-B8CF-CFF0649E7644}" srcOrd="1" destOrd="0" parTransId="{4AF7EC1A-AA28-6044-8602-4C6C40A57D2C}" sibTransId="{08B8BBA2-1A7D-9D4F-B38D-C5721133ED47}"/>
    <dgm:cxn modelId="{D4BED448-0AD2-0A4D-A05E-A107D7B987D4}" type="presOf" srcId="{C3204F51-0386-0043-9F30-F71568FC1E89}" destId="{E41F688B-92D3-5B43-85D8-60A9BAF41D5A}" srcOrd="0" destOrd="0" presId="urn:microsoft.com/office/officeart/2005/8/layout/hierarchy1"/>
    <dgm:cxn modelId="{923CD666-4378-A142-B81F-578042583CA8}" type="presOf" srcId="{259C986F-07F6-FF41-939D-DC386A98DA4D}" destId="{A49B1AF9-2D0A-CF45-A14B-3F785CE0DC62}" srcOrd="0" destOrd="0" presId="urn:microsoft.com/office/officeart/2005/8/layout/hierarchy1"/>
    <dgm:cxn modelId="{6FAAC66E-52AD-754B-940B-F81E629667FE}" type="presOf" srcId="{49060904-77FF-AD4C-B083-8F6068086D39}" destId="{7F059993-3B93-A541-946A-B82E1E2263DD}" srcOrd="0" destOrd="0" presId="urn:microsoft.com/office/officeart/2005/8/layout/hierarchy1"/>
    <dgm:cxn modelId="{E4A40E76-2DAD-304B-98E6-0CE386A83F78}" type="presOf" srcId="{332AD649-8025-1749-BC5E-F24D030C8BA7}" destId="{36FFE65B-58FF-8348-86B4-13EA5DA3143F}" srcOrd="0" destOrd="0" presId="urn:microsoft.com/office/officeart/2005/8/layout/hierarchy1"/>
    <dgm:cxn modelId="{E9A90490-7C63-0F40-891F-CD937E0C6A9C}" type="presOf" srcId="{81AA5B3F-F8E4-F04E-BC61-6AF12F71D4C9}" destId="{2125F10F-9752-014B-A557-CC3D29478D70}" srcOrd="0" destOrd="0" presId="urn:microsoft.com/office/officeart/2005/8/layout/hierarchy1"/>
    <dgm:cxn modelId="{242EC2AB-B95E-2E4E-8D69-562CF237BB91}" srcId="{70BA4F9C-9453-F144-B8CF-CFF0649E7644}" destId="{259C986F-07F6-FF41-939D-DC386A98DA4D}" srcOrd="2" destOrd="0" parTransId="{4199612B-AB73-8C4E-A2E7-BA71F74608BB}" sibTransId="{2B7E4A49-B7DB-0D4B-BA7A-91846BBFD58B}"/>
    <dgm:cxn modelId="{3494BEAC-106C-8145-B05B-97624E63A84A}" type="presOf" srcId="{4AF7EC1A-AA28-6044-8602-4C6C40A57D2C}" destId="{375E9BB6-4E81-E14F-A167-282CD2A46DCE}" srcOrd="0" destOrd="0" presId="urn:microsoft.com/office/officeart/2005/8/layout/hierarchy1"/>
    <dgm:cxn modelId="{684E6EAF-4978-D44E-9A5E-D272B05A50F5}" type="presOf" srcId="{3B2292EC-D3F6-BD4A-801B-7E5D497626B5}" destId="{37A689A6-0245-0B43-9B08-0392977ABA6F}" srcOrd="0" destOrd="0" presId="urn:microsoft.com/office/officeart/2005/8/layout/hierarchy1"/>
    <dgm:cxn modelId="{D1D60CC4-A4B4-2A4D-9A0E-789791568B8E}" type="presOf" srcId="{70BA4F9C-9453-F144-B8CF-CFF0649E7644}" destId="{367CB027-19D6-8346-B17D-1D377840D222}" srcOrd="0" destOrd="0" presId="urn:microsoft.com/office/officeart/2005/8/layout/hierarchy1"/>
    <dgm:cxn modelId="{D8C7EECA-1C64-CD48-8393-592790272990}" srcId="{70BA4F9C-9453-F144-B8CF-CFF0649E7644}" destId="{04F1B68A-9CD7-6142-8F86-7F9F024B9439}" srcOrd="1" destOrd="0" parTransId="{C3204F51-0386-0043-9F30-F71568FC1E89}" sibTransId="{FDC34685-B382-7841-B577-5F281731C813}"/>
    <dgm:cxn modelId="{6DC52CDB-F669-694B-AAB7-A45E72A1F7E3}" type="presOf" srcId="{F2B6EC5B-97D4-1641-B63F-B87AAE95FF3B}" destId="{6CCE8EF2-DED3-1347-A009-A9A44D4A1B58}" srcOrd="0" destOrd="0" presId="urn:microsoft.com/office/officeart/2005/8/layout/hierarchy1"/>
    <dgm:cxn modelId="{138EDCE2-FDB4-D744-84AD-24AFD041F458}" type="presOf" srcId="{380C57E1-AD8A-CD48-B42A-5800386442E5}" destId="{DC2CBC04-FBE6-4B4C-85D6-28EC5FCB38EC}" srcOrd="0" destOrd="0" presId="urn:microsoft.com/office/officeart/2005/8/layout/hierarchy1"/>
    <dgm:cxn modelId="{D0D961F1-765B-3943-942A-AE24AE0AADA7}" type="presOf" srcId="{75A6A517-7E8B-914C-925A-483337E96F43}" destId="{6626D798-B3F4-064C-AE95-36DADF51F039}" srcOrd="0" destOrd="0" presId="urn:microsoft.com/office/officeart/2005/8/layout/hierarchy1"/>
    <dgm:cxn modelId="{735DA2F6-EAB7-3B4A-B4D4-B0A84ABE02C7}" type="presOf" srcId="{E3DECCF2-D5C8-4C40-9381-A6677F0B39D6}" destId="{25360512-F15F-9F47-AB88-E7063AA84AEC}" srcOrd="0" destOrd="0" presId="urn:microsoft.com/office/officeart/2005/8/layout/hierarchy1"/>
    <dgm:cxn modelId="{BF6EE9F8-7F5E-8D4A-BC44-8E28D1A5840C}" srcId="{70BA4F9C-9453-F144-B8CF-CFF0649E7644}" destId="{332AD649-8025-1749-BC5E-F24D030C8BA7}" srcOrd="0" destOrd="0" parTransId="{E3DECCF2-D5C8-4C40-9381-A6677F0B39D6}" sibTransId="{CF9FBCAF-1851-104F-851E-7B94893EEFB8}"/>
    <dgm:cxn modelId="{E17FE1FC-61A4-D143-B56D-EDF6065CBDAB}" type="presOf" srcId="{9F7B5D6C-AA60-9A48-9A73-97EC8E7A8714}" destId="{C6778FE7-9E6C-FF42-9C7E-B7CF752F869E}" srcOrd="0" destOrd="0" presId="urn:microsoft.com/office/officeart/2005/8/layout/hierarchy1"/>
    <dgm:cxn modelId="{BBD560FA-4958-514E-BE1F-9E51536E564B}" type="presParOf" srcId="{C6778FE7-9E6C-FF42-9C7E-B7CF752F869E}" destId="{271DBD5B-91DC-494D-885E-AE1004047983}" srcOrd="0" destOrd="0" presId="urn:microsoft.com/office/officeart/2005/8/layout/hierarchy1"/>
    <dgm:cxn modelId="{035F5448-2AB6-AA4B-9C35-99D98B7EECA0}" type="presParOf" srcId="{271DBD5B-91DC-494D-885E-AE1004047983}" destId="{62F2C6FC-36CC-E34A-9C4C-7F9CB84F80E5}" srcOrd="0" destOrd="0" presId="urn:microsoft.com/office/officeart/2005/8/layout/hierarchy1"/>
    <dgm:cxn modelId="{3F588E9E-AA8A-1649-84E7-1092CABC3936}" type="presParOf" srcId="{62F2C6FC-36CC-E34A-9C4C-7F9CB84F80E5}" destId="{AAE3B118-8A2B-CB44-A6BB-062AA1CC762B}" srcOrd="0" destOrd="0" presId="urn:microsoft.com/office/officeart/2005/8/layout/hierarchy1"/>
    <dgm:cxn modelId="{AE2FDA51-8BDE-0D4E-AFB9-32B11613CE3A}" type="presParOf" srcId="{62F2C6FC-36CC-E34A-9C4C-7F9CB84F80E5}" destId="{7F059993-3B93-A541-946A-B82E1E2263DD}" srcOrd="1" destOrd="0" presId="urn:microsoft.com/office/officeart/2005/8/layout/hierarchy1"/>
    <dgm:cxn modelId="{E18C3256-5A5E-C444-940D-285B9E4B371B}" type="presParOf" srcId="{271DBD5B-91DC-494D-885E-AE1004047983}" destId="{96232995-6281-FD42-9EF3-54C88321940F}" srcOrd="1" destOrd="0" presId="urn:microsoft.com/office/officeart/2005/8/layout/hierarchy1"/>
    <dgm:cxn modelId="{1F5E1FD6-4162-0949-8A1C-00AB43387B32}" type="presParOf" srcId="{96232995-6281-FD42-9EF3-54C88321940F}" destId="{37A689A6-0245-0B43-9B08-0392977ABA6F}" srcOrd="0" destOrd="0" presId="urn:microsoft.com/office/officeart/2005/8/layout/hierarchy1"/>
    <dgm:cxn modelId="{10DC6003-43AE-994D-96D9-EC601B516C21}" type="presParOf" srcId="{96232995-6281-FD42-9EF3-54C88321940F}" destId="{B52DEB00-08EC-B341-80A3-09607CD49473}" srcOrd="1" destOrd="0" presId="urn:microsoft.com/office/officeart/2005/8/layout/hierarchy1"/>
    <dgm:cxn modelId="{A646E5C8-5AE1-5F4B-A181-09286D17D055}" type="presParOf" srcId="{B52DEB00-08EC-B341-80A3-09607CD49473}" destId="{BA077C29-3BFA-1940-AD7A-43DAC44871F0}" srcOrd="0" destOrd="0" presId="urn:microsoft.com/office/officeart/2005/8/layout/hierarchy1"/>
    <dgm:cxn modelId="{DAD2AB4C-D8FD-BB40-BD28-FA5CF12AFB2C}" type="presParOf" srcId="{BA077C29-3BFA-1940-AD7A-43DAC44871F0}" destId="{BA589421-DE2F-6545-8B26-207EF6A8C7E7}" srcOrd="0" destOrd="0" presId="urn:microsoft.com/office/officeart/2005/8/layout/hierarchy1"/>
    <dgm:cxn modelId="{868518D1-7064-5044-BDC0-C93C222C6E31}" type="presParOf" srcId="{BA077C29-3BFA-1940-AD7A-43DAC44871F0}" destId="{6CCE8EF2-DED3-1347-A009-A9A44D4A1B58}" srcOrd="1" destOrd="0" presId="urn:microsoft.com/office/officeart/2005/8/layout/hierarchy1"/>
    <dgm:cxn modelId="{A3B58717-FB71-4D43-A5CB-CECE931A4F96}" type="presParOf" srcId="{B52DEB00-08EC-B341-80A3-09607CD49473}" destId="{033711F8-EE84-0C42-BDBA-71660B77AF86}" srcOrd="1" destOrd="0" presId="urn:microsoft.com/office/officeart/2005/8/layout/hierarchy1"/>
    <dgm:cxn modelId="{3FF04F31-D90B-2141-9F48-9B7715A86782}" type="presParOf" srcId="{033711F8-EE84-0C42-BDBA-71660B77AF86}" destId="{2125F10F-9752-014B-A557-CC3D29478D70}" srcOrd="0" destOrd="0" presId="urn:microsoft.com/office/officeart/2005/8/layout/hierarchy1"/>
    <dgm:cxn modelId="{54AD1887-59EA-144F-9E14-52E4C7290232}" type="presParOf" srcId="{033711F8-EE84-0C42-BDBA-71660B77AF86}" destId="{AC665C30-AE49-AD4F-B98F-6DDC9C13771E}" srcOrd="1" destOrd="0" presId="urn:microsoft.com/office/officeart/2005/8/layout/hierarchy1"/>
    <dgm:cxn modelId="{15581ECB-0BE1-1548-B35D-B0048F6977E3}" type="presParOf" srcId="{AC665C30-AE49-AD4F-B98F-6DDC9C13771E}" destId="{9EF94B18-0F0D-2142-A5FA-13E2D912159D}" srcOrd="0" destOrd="0" presId="urn:microsoft.com/office/officeart/2005/8/layout/hierarchy1"/>
    <dgm:cxn modelId="{3C4F66EB-A011-C948-9448-B74F684F3146}" type="presParOf" srcId="{9EF94B18-0F0D-2142-A5FA-13E2D912159D}" destId="{81A7B415-7601-634C-AB9D-A33C2FFDD65A}" srcOrd="0" destOrd="0" presId="urn:microsoft.com/office/officeart/2005/8/layout/hierarchy1"/>
    <dgm:cxn modelId="{4129DE93-C788-A440-89FF-B96B9AAFAFA0}" type="presParOf" srcId="{9EF94B18-0F0D-2142-A5FA-13E2D912159D}" destId="{D20B4F76-A47F-614F-B681-C854A8086834}" srcOrd="1" destOrd="0" presId="urn:microsoft.com/office/officeart/2005/8/layout/hierarchy1"/>
    <dgm:cxn modelId="{208F7A08-E3A2-B948-99F0-D917973DB9F4}" type="presParOf" srcId="{AC665C30-AE49-AD4F-B98F-6DDC9C13771E}" destId="{416D0E71-10A2-9744-8226-BD93882B8DDD}" srcOrd="1" destOrd="0" presId="urn:microsoft.com/office/officeart/2005/8/layout/hierarchy1"/>
    <dgm:cxn modelId="{9C4F464E-C7F3-A64C-808A-CDC8F61598D9}" type="presParOf" srcId="{96232995-6281-FD42-9EF3-54C88321940F}" destId="{375E9BB6-4E81-E14F-A167-282CD2A46DCE}" srcOrd="2" destOrd="0" presId="urn:microsoft.com/office/officeart/2005/8/layout/hierarchy1"/>
    <dgm:cxn modelId="{B779D431-7A38-E149-BD57-C6E16CAF55F0}" type="presParOf" srcId="{96232995-6281-FD42-9EF3-54C88321940F}" destId="{ABA7E06D-460E-3B43-A735-8061E534AC48}" srcOrd="3" destOrd="0" presId="urn:microsoft.com/office/officeart/2005/8/layout/hierarchy1"/>
    <dgm:cxn modelId="{66ED0304-D847-B344-9326-F2D6D326C634}" type="presParOf" srcId="{ABA7E06D-460E-3B43-A735-8061E534AC48}" destId="{1265B274-5AC1-8C42-ADE4-54383915E4E6}" srcOrd="0" destOrd="0" presId="urn:microsoft.com/office/officeart/2005/8/layout/hierarchy1"/>
    <dgm:cxn modelId="{94C9CEA8-587F-EF4F-9F72-1235AAB2DCBD}" type="presParOf" srcId="{1265B274-5AC1-8C42-ADE4-54383915E4E6}" destId="{C77EEA83-8AA7-EF4F-9026-D70F3F28152B}" srcOrd="0" destOrd="0" presId="urn:microsoft.com/office/officeart/2005/8/layout/hierarchy1"/>
    <dgm:cxn modelId="{E3F59E0E-D1E1-6744-9E84-CA9DC225CB31}" type="presParOf" srcId="{1265B274-5AC1-8C42-ADE4-54383915E4E6}" destId="{367CB027-19D6-8346-B17D-1D377840D222}" srcOrd="1" destOrd="0" presId="urn:microsoft.com/office/officeart/2005/8/layout/hierarchy1"/>
    <dgm:cxn modelId="{D9C2195C-CC21-FF43-B7F1-0E5622D165BF}" type="presParOf" srcId="{ABA7E06D-460E-3B43-A735-8061E534AC48}" destId="{4B2D7CC4-6A3F-D440-B8CD-70BCBBDE2AFC}" srcOrd="1" destOrd="0" presId="urn:microsoft.com/office/officeart/2005/8/layout/hierarchy1"/>
    <dgm:cxn modelId="{AB09DA4C-9F69-654A-BC03-DA000EF5A42B}" type="presParOf" srcId="{4B2D7CC4-6A3F-D440-B8CD-70BCBBDE2AFC}" destId="{25360512-F15F-9F47-AB88-E7063AA84AEC}" srcOrd="0" destOrd="0" presId="urn:microsoft.com/office/officeart/2005/8/layout/hierarchy1"/>
    <dgm:cxn modelId="{0208CD84-2B03-9D44-85D8-C52B6E67D2BE}" type="presParOf" srcId="{4B2D7CC4-6A3F-D440-B8CD-70BCBBDE2AFC}" destId="{1ABAD5ED-3D42-3144-995F-B649BDEC1885}" srcOrd="1" destOrd="0" presId="urn:microsoft.com/office/officeart/2005/8/layout/hierarchy1"/>
    <dgm:cxn modelId="{8DD52640-5C98-AB40-95E6-0FACD27808A6}" type="presParOf" srcId="{1ABAD5ED-3D42-3144-995F-B649BDEC1885}" destId="{909A52DC-9E15-6542-8E30-3C0080EED5C5}" srcOrd="0" destOrd="0" presId="urn:microsoft.com/office/officeart/2005/8/layout/hierarchy1"/>
    <dgm:cxn modelId="{208F74A6-2212-EB43-B406-ED8713D83F6B}" type="presParOf" srcId="{909A52DC-9E15-6542-8E30-3C0080EED5C5}" destId="{C5204D64-0C3D-8344-ADE3-14ADF3F71A4B}" srcOrd="0" destOrd="0" presId="urn:microsoft.com/office/officeart/2005/8/layout/hierarchy1"/>
    <dgm:cxn modelId="{B48E54F3-B02A-244A-A171-95CB8B5E4EA5}" type="presParOf" srcId="{909A52DC-9E15-6542-8E30-3C0080EED5C5}" destId="{36FFE65B-58FF-8348-86B4-13EA5DA3143F}" srcOrd="1" destOrd="0" presId="urn:microsoft.com/office/officeart/2005/8/layout/hierarchy1"/>
    <dgm:cxn modelId="{66622F5E-47D6-1044-A836-FF18E074AEA8}" type="presParOf" srcId="{1ABAD5ED-3D42-3144-995F-B649BDEC1885}" destId="{BAC4A5E5-FCB8-8B46-A84C-9AA1248E6316}" srcOrd="1" destOrd="0" presId="urn:microsoft.com/office/officeart/2005/8/layout/hierarchy1"/>
    <dgm:cxn modelId="{83927975-B6CE-354A-97A6-80B9F45BF946}" type="presParOf" srcId="{4B2D7CC4-6A3F-D440-B8CD-70BCBBDE2AFC}" destId="{E41F688B-92D3-5B43-85D8-60A9BAF41D5A}" srcOrd="2" destOrd="0" presId="urn:microsoft.com/office/officeart/2005/8/layout/hierarchy1"/>
    <dgm:cxn modelId="{00627A46-EB48-8241-AD6D-9F1330DE226B}" type="presParOf" srcId="{4B2D7CC4-6A3F-D440-B8CD-70BCBBDE2AFC}" destId="{DB8FC6E7-BBA4-7849-BC4F-00E9CB0393D4}" srcOrd="3" destOrd="0" presId="urn:microsoft.com/office/officeart/2005/8/layout/hierarchy1"/>
    <dgm:cxn modelId="{886EC0B1-1AFA-F14D-B9B5-380434AB02EF}" type="presParOf" srcId="{DB8FC6E7-BBA4-7849-BC4F-00E9CB0393D4}" destId="{18B7CAE7-2DCA-EA4F-9097-BD61823D68D1}" srcOrd="0" destOrd="0" presId="urn:microsoft.com/office/officeart/2005/8/layout/hierarchy1"/>
    <dgm:cxn modelId="{7EC36260-BEFC-8244-8E79-F02EBFE9A106}" type="presParOf" srcId="{18B7CAE7-2DCA-EA4F-9097-BD61823D68D1}" destId="{E09BE315-58DC-3743-B4C7-C04DC3637557}" srcOrd="0" destOrd="0" presId="urn:microsoft.com/office/officeart/2005/8/layout/hierarchy1"/>
    <dgm:cxn modelId="{32E6AB9D-DD44-1647-B9A6-AE7748538F35}" type="presParOf" srcId="{18B7CAE7-2DCA-EA4F-9097-BD61823D68D1}" destId="{9D4370AF-836D-9546-974F-3E67442523F2}" srcOrd="1" destOrd="0" presId="urn:microsoft.com/office/officeart/2005/8/layout/hierarchy1"/>
    <dgm:cxn modelId="{01F7F239-4C35-6B46-8B50-DBDDEB08DC78}" type="presParOf" srcId="{DB8FC6E7-BBA4-7849-BC4F-00E9CB0393D4}" destId="{BE44BE47-BBFF-E342-9DF9-56880570B62D}" srcOrd="1" destOrd="0" presId="urn:microsoft.com/office/officeart/2005/8/layout/hierarchy1"/>
    <dgm:cxn modelId="{15AF4B10-EF34-E640-AE7F-B1C44141F2A9}" type="presParOf" srcId="{4B2D7CC4-6A3F-D440-B8CD-70BCBBDE2AFC}" destId="{F67C66AD-BD15-7145-9A2D-15E17F234269}" srcOrd="4" destOrd="0" presId="urn:microsoft.com/office/officeart/2005/8/layout/hierarchy1"/>
    <dgm:cxn modelId="{2D50CBC8-DEF7-B546-8704-AD31E5CDD912}" type="presParOf" srcId="{4B2D7CC4-6A3F-D440-B8CD-70BCBBDE2AFC}" destId="{AD0307AD-05ED-D746-931B-941C66371A2C}" srcOrd="5" destOrd="0" presId="urn:microsoft.com/office/officeart/2005/8/layout/hierarchy1"/>
    <dgm:cxn modelId="{3BA00D1A-862D-1843-821B-96665D49CCE8}" type="presParOf" srcId="{AD0307AD-05ED-D746-931B-941C66371A2C}" destId="{8956D04B-8075-4E44-AA1A-8694DBF9540E}" srcOrd="0" destOrd="0" presId="urn:microsoft.com/office/officeart/2005/8/layout/hierarchy1"/>
    <dgm:cxn modelId="{CB9C7E01-D0AF-8949-8747-4CEC68BA038C}" type="presParOf" srcId="{8956D04B-8075-4E44-AA1A-8694DBF9540E}" destId="{BEE6953B-C2B9-3747-B7A5-31A6D8541A37}" srcOrd="0" destOrd="0" presId="urn:microsoft.com/office/officeart/2005/8/layout/hierarchy1"/>
    <dgm:cxn modelId="{1B602EC1-B078-314A-8FD9-3EE9EDAC3AB0}" type="presParOf" srcId="{8956D04B-8075-4E44-AA1A-8694DBF9540E}" destId="{A49B1AF9-2D0A-CF45-A14B-3F785CE0DC62}" srcOrd="1" destOrd="0" presId="urn:microsoft.com/office/officeart/2005/8/layout/hierarchy1"/>
    <dgm:cxn modelId="{8FF78B5B-D9BD-6541-BABF-5BFC74C96E52}" type="presParOf" srcId="{AD0307AD-05ED-D746-931B-941C66371A2C}" destId="{77F29C7B-1747-9742-9C52-E5A2AED08A86}" srcOrd="1" destOrd="0" presId="urn:microsoft.com/office/officeart/2005/8/layout/hierarchy1"/>
    <dgm:cxn modelId="{CDF27799-5480-BE41-BECE-AF0880B8E235}" type="presParOf" srcId="{4B2D7CC4-6A3F-D440-B8CD-70BCBBDE2AFC}" destId="{DC2CBC04-FBE6-4B4C-85D6-28EC5FCB38EC}" srcOrd="6" destOrd="0" presId="urn:microsoft.com/office/officeart/2005/8/layout/hierarchy1"/>
    <dgm:cxn modelId="{5768923E-A8EE-294D-9869-FF45CDB84CB5}" type="presParOf" srcId="{4B2D7CC4-6A3F-D440-B8CD-70BCBBDE2AFC}" destId="{7AE51761-7F15-D645-AB0F-BD687DD69310}" srcOrd="7" destOrd="0" presId="urn:microsoft.com/office/officeart/2005/8/layout/hierarchy1"/>
    <dgm:cxn modelId="{197C74B3-0E8B-6248-A8B5-AA876490289E}" type="presParOf" srcId="{7AE51761-7F15-D645-AB0F-BD687DD69310}" destId="{4F8B1DB6-50BA-B442-9C36-CE3D942AB95D}" srcOrd="0" destOrd="0" presId="urn:microsoft.com/office/officeart/2005/8/layout/hierarchy1"/>
    <dgm:cxn modelId="{B2D037CA-D851-6549-9F6F-62E724AF312B}" type="presParOf" srcId="{4F8B1DB6-50BA-B442-9C36-CE3D942AB95D}" destId="{F4470E99-6A47-0E4A-8525-2DB0BE84AB5F}" srcOrd="0" destOrd="0" presId="urn:microsoft.com/office/officeart/2005/8/layout/hierarchy1"/>
    <dgm:cxn modelId="{B6D8082E-2818-8F4B-AFAD-97095C91AAAA}" type="presParOf" srcId="{4F8B1DB6-50BA-B442-9C36-CE3D942AB95D}" destId="{6626D798-B3F4-064C-AE95-36DADF51F039}" srcOrd="1" destOrd="0" presId="urn:microsoft.com/office/officeart/2005/8/layout/hierarchy1"/>
    <dgm:cxn modelId="{5F836A43-E44B-2B42-9806-AB317030FA99}" type="presParOf" srcId="{7AE51761-7F15-D645-AB0F-BD687DD69310}" destId="{833DD7D5-935E-3E4D-9729-FA617E0B8F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F7B5D6C-AA60-9A48-9A73-97EC8E7A8714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060904-77FF-AD4C-B083-8F6068086D39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0E68D977-5A18-504F-8362-9D7352E1BE9A}" type="parTrans" cxnId="{4DEF6526-8D6F-F64E-8932-8DFEC88CBC48}">
      <dgm:prSet/>
      <dgm:spPr/>
      <dgm:t>
        <a:bodyPr/>
        <a:lstStyle/>
        <a:p>
          <a:endParaRPr lang="fr-FR"/>
        </a:p>
      </dgm:t>
    </dgm:pt>
    <dgm:pt modelId="{6BD85F37-592A-9D44-8701-B522A0864B08}" type="sibTrans" cxnId="{4DEF6526-8D6F-F64E-8932-8DFEC88CBC48}">
      <dgm:prSet/>
      <dgm:spPr/>
      <dgm:t>
        <a:bodyPr/>
        <a:lstStyle/>
        <a:p>
          <a:endParaRPr lang="fr-FR"/>
        </a:p>
      </dgm:t>
    </dgm:pt>
    <dgm:pt modelId="{70BA4F9C-9453-F144-B8CF-CFF0649E7644}">
      <dgm:prSet phldrT="[Texte]"/>
      <dgm:spPr/>
      <dgm:t>
        <a:bodyPr/>
        <a:lstStyle/>
        <a:p>
          <a:r>
            <a:rPr lang="fr-FR" dirty="0"/>
            <a:t>2</a:t>
          </a:r>
        </a:p>
      </dgm:t>
    </dgm:pt>
    <dgm:pt modelId="{4AF7EC1A-AA28-6044-8602-4C6C40A57D2C}" type="parTrans" cxnId="{084CD137-E9F5-9549-9204-123DE148A43C}">
      <dgm:prSet/>
      <dgm:spPr/>
      <dgm:t>
        <a:bodyPr/>
        <a:lstStyle/>
        <a:p>
          <a:endParaRPr lang="fr-FR"/>
        </a:p>
      </dgm:t>
    </dgm:pt>
    <dgm:pt modelId="{08B8BBA2-1A7D-9D4F-B38D-C5721133ED47}" type="sibTrans" cxnId="{084CD137-E9F5-9549-9204-123DE148A43C}">
      <dgm:prSet/>
      <dgm:spPr/>
      <dgm:t>
        <a:bodyPr/>
        <a:lstStyle/>
        <a:p>
          <a:endParaRPr lang="fr-FR"/>
        </a:p>
      </dgm:t>
    </dgm:pt>
    <dgm:pt modelId="{332AD649-8025-1749-BC5E-F24D030C8BA7}">
      <dgm:prSet phldrT="[Texte]"/>
      <dgm:spPr/>
      <dgm:t>
        <a:bodyPr/>
        <a:lstStyle/>
        <a:p>
          <a:r>
            <a:rPr lang="fr-FR" dirty="0"/>
            <a:t>4</a:t>
          </a:r>
        </a:p>
      </dgm:t>
    </dgm:pt>
    <dgm:pt modelId="{E3DECCF2-D5C8-4C40-9381-A6677F0B39D6}" type="parTrans" cxnId="{BF6EE9F8-7F5E-8D4A-BC44-8E28D1A5840C}">
      <dgm:prSet/>
      <dgm:spPr/>
      <dgm:t>
        <a:bodyPr/>
        <a:lstStyle/>
        <a:p>
          <a:endParaRPr lang="fr-FR"/>
        </a:p>
      </dgm:t>
    </dgm:pt>
    <dgm:pt modelId="{CF9FBCAF-1851-104F-851E-7B94893EEFB8}" type="sibTrans" cxnId="{BF6EE9F8-7F5E-8D4A-BC44-8E28D1A5840C}">
      <dgm:prSet/>
      <dgm:spPr/>
      <dgm:t>
        <a:bodyPr/>
        <a:lstStyle/>
        <a:p>
          <a:endParaRPr lang="fr-FR"/>
        </a:p>
      </dgm:t>
    </dgm:pt>
    <dgm:pt modelId="{04F1B68A-9CD7-6142-8F86-7F9F024B9439}">
      <dgm:prSet phldrT="[Texte]"/>
      <dgm:spPr/>
      <dgm:t>
        <a:bodyPr/>
        <a:lstStyle/>
        <a:p>
          <a:r>
            <a:rPr lang="fr-FR" dirty="0"/>
            <a:t>5</a:t>
          </a:r>
        </a:p>
      </dgm:t>
    </dgm:pt>
    <dgm:pt modelId="{C3204F51-0386-0043-9F30-F71568FC1E89}" type="parTrans" cxnId="{D8C7EECA-1C64-CD48-8393-592790272990}">
      <dgm:prSet/>
      <dgm:spPr/>
      <dgm:t>
        <a:bodyPr/>
        <a:lstStyle/>
        <a:p>
          <a:endParaRPr lang="fr-FR"/>
        </a:p>
      </dgm:t>
    </dgm:pt>
    <dgm:pt modelId="{FDC34685-B382-7841-B577-5F281731C813}" type="sibTrans" cxnId="{D8C7EECA-1C64-CD48-8393-592790272990}">
      <dgm:prSet/>
      <dgm:spPr/>
      <dgm:t>
        <a:bodyPr/>
        <a:lstStyle/>
        <a:p>
          <a:endParaRPr lang="fr-FR"/>
        </a:p>
      </dgm:t>
    </dgm:pt>
    <dgm:pt modelId="{825C28A2-FECA-6A44-8EAD-3670C8EDC14D}">
      <dgm:prSet phldrT="[Texte]"/>
      <dgm:spPr/>
      <dgm:t>
        <a:bodyPr/>
        <a:lstStyle/>
        <a:p>
          <a:r>
            <a:rPr lang="fr-FR" dirty="0"/>
            <a:t>3</a:t>
          </a:r>
        </a:p>
      </dgm:t>
    </dgm:pt>
    <dgm:pt modelId="{314A33F7-E422-B547-8DBB-2D89218ABCED}" type="parTrans" cxnId="{9CA7F3AB-AA7B-C143-A8CC-9A9EE930D59E}">
      <dgm:prSet/>
      <dgm:spPr/>
      <dgm:t>
        <a:bodyPr/>
        <a:lstStyle/>
        <a:p>
          <a:endParaRPr lang="fr-FR"/>
        </a:p>
      </dgm:t>
    </dgm:pt>
    <dgm:pt modelId="{EAD12810-BAC2-7543-A849-B08507014A48}" type="sibTrans" cxnId="{9CA7F3AB-AA7B-C143-A8CC-9A9EE930D59E}">
      <dgm:prSet/>
      <dgm:spPr/>
      <dgm:t>
        <a:bodyPr/>
        <a:lstStyle/>
        <a:p>
          <a:endParaRPr lang="fr-FR"/>
        </a:p>
      </dgm:t>
    </dgm:pt>
    <dgm:pt modelId="{AE9B2DEB-F2C7-FC41-99F2-CBF456BED482}">
      <dgm:prSet phldrT="[Texte]"/>
      <dgm:spPr/>
      <dgm:t>
        <a:bodyPr/>
        <a:lstStyle/>
        <a:p>
          <a:r>
            <a:rPr lang="fr-FR" dirty="0"/>
            <a:t>6</a:t>
          </a:r>
        </a:p>
      </dgm:t>
    </dgm:pt>
    <dgm:pt modelId="{0296CC94-B5AA-014B-8CBD-38DE8C874CE4}" type="parTrans" cxnId="{23BB8FA0-40BF-5C41-89B5-BC24A95DDE4C}">
      <dgm:prSet/>
      <dgm:spPr/>
      <dgm:t>
        <a:bodyPr/>
        <a:lstStyle/>
        <a:p>
          <a:endParaRPr lang="fr-FR"/>
        </a:p>
      </dgm:t>
    </dgm:pt>
    <dgm:pt modelId="{D78AF252-C469-E441-9664-7039B9FA7397}" type="sibTrans" cxnId="{23BB8FA0-40BF-5C41-89B5-BC24A95DDE4C}">
      <dgm:prSet/>
      <dgm:spPr/>
      <dgm:t>
        <a:bodyPr/>
        <a:lstStyle/>
        <a:p>
          <a:endParaRPr lang="fr-FR"/>
        </a:p>
      </dgm:t>
    </dgm:pt>
    <dgm:pt modelId="{C6778FE7-9E6C-FF42-9C7E-B7CF752F869E}" type="pres">
      <dgm:prSet presAssocID="{9F7B5D6C-AA60-9A48-9A73-97EC8E7A8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1DBD5B-91DC-494D-885E-AE1004047983}" type="pres">
      <dgm:prSet presAssocID="{49060904-77FF-AD4C-B083-8F6068086D39}" presName="hierRoot1" presStyleCnt="0"/>
      <dgm:spPr/>
    </dgm:pt>
    <dgm:pt modelId="{62F2C6FC-36CC-E34A-9C4C-7F9CB84F80E5}" type="pres">
      <dgm:prSet presAssocID="{49060904-77FF-AD4C-B083-8F6068086D39}" presName="composite" presStyleCnt="0"/>
      <dgm:spPr/>
    </dgm:pt>
    <dgm:pt modelId="{AAE3B118-8A2B-CB44-A6BB-062AA1CC762B}" type="pres">
      <dgm:prSet presAssocID="{49060904-77FF-AD4C-B083-8F6068086D39}" presName="background" presStyleLbl="node0" presStyleIdx="0" presStyleCnt="1"/>
      <dgm:spPr/>
    </dgm:pt>
    <dgm:pt modelId="{7F059993-3B93-A541-946A-B82E1E2263DD}" type="pres">
      <dgm:prSet presAssocID="{49060904-77FF-AD4C-B083-8F6068086D39}" presName="text" presStyleLbl="fgAcc0" presStyleIdx="0" presStyleCnt="1">
        <dgm:presLayoutVars>
          <dgm:chPref val="3"/>
        </dgm:presLayoutVars>
      </dgm:prSet>
      <dgm:spPr/>
    </dgm:pt>
    <dgm:pt modelId="{96232995-6281-FD42-9EF3-54C88321940F}" type="pres">
      <dgm:prSet presAssocID="{49060904-77FF-AD4C-B083-8F6068086D39}" presName="hierChild2" presStyleCnt="0"/>
      <dgm:spPr/>
    </dgm:pt>
    <dgm:pt modelId="{375E9BB6-4E81-E14F-A167-282CD2A46DCE}" type="pres">
      <dgm:prSet presAssocID="{4AF7EC1A-AA28-6044-8602-4C6C40A57D2C}" presName="Name10" presStyleLbl="parChTrans1D2" presStyleIdx="0" presStyleCnt="2"/>
      <dgm:spPr/>
    </dgm:pt>
    <dgm:pt modelId="{ABA7E06D-460E-3B43-A735-8061E534AC48}" type="pres">
      <dgm:prSet presAssocID="{70BA4F9C-9453-F144-B8CF-CFF0649E7644}" presName="hierRoot2" presStyleCnt="0"/>
      <dgm:spPr/>
    </dgm:pt>
    <dgm:pt modelId="{1265B274-5AC1-8C42-ADE4-54383915E4E6}" type="pres">
      <dgm:prSet presAssocID="{70BA4F9C-9453-F144-B8CF-CFF0649E7644}" presName="composite2" presStyleCnt="0"/>
      <dgm:spPr/>
    </dgm:pt>
    <dgm:pt modelId="{C77EEA83-8AA7-EF4F-9026-D70F3F28152B}" type="pres">
      <dgm:prSet presAssocID="{70BA4F9C-9453-F144-B8CF-CFF0649E7644}" presName="background2" presStyleLbl="node2" presStyleIdx="0" presStyleCnt="2"/>
      <dgm:spPr/>
    </dgm:pt>
    <dgm:pt modelId="{367CB027-19D6-8346-B17D-1D377840D222}" type="pres">
      <dgm:prSet presAssocID="{70BA4F9C-9453-F144-B8CF-CFF0649E7644}" presName="text2" presStyleLbl="fgAcc2" presStyleIdx="0" presStyleCnt="2">
        <dgm:presLayoutVars>
          <dgm:chPref val="3"/>
        </dgm:presLayoutVars>
      </dgm:prSet>
      <dgm:spPr/>
    </dgm:pt>
    <dgm:pt modelId="{4B2D7CC4-6A3F-D440-B8CD-70BCBBDE2AFC}" type="pres">
      <dgm:prSet presAssocID="{70BA4F9C-9453-F144-B8CF-CFF0649E7644}" presName="hierChild3" presStyleCnt="0"/>
      <dgm:spPr/>
    </dgm:pt>
    <dgm:pt modelId="{25360512-F15F-9F47-AB88-E7063AA84AEC}" type="pres">
      <dgm:prSet presAssocID="{E3DECCF2-D5C8-4C40-9381-A6677F0B39D6}" presName="Name17" presStyleLbl="parChTrans1D3" presStyleIdx="0" presStyleCnt="3"/>
      <dgm:spPr/>
    </dgm:pt>
    <dgm:pt modelId="{1ABAD5ED-3D42-3144-995F-B649BDEC1885}" type="pres">
      <dgm:prSet presAssocID="{332AD649-8025-1749-BC5E-F24D030C8BA7}" presName="hierRoot3" presStyleCnt="0"/>
      <dgm:spPr/>
    </dgm:pt>
    <dgm:pt modelId="{909A52DC-9E15-6542-8E30-3C0080EED5C5}" type="pres">
      <dgm:prSet presAssocID="{332AD649-8025-1749-BC5E-F24D030C8BA7}" presName="composite3" presStyleCnt="0"/>
      <dgm:spPr/>
    </dgm:pt>
    <dgm:pt modelId="{C5204D64-0C3D-8344-ADE3-14ADF3F71A4B}" type="pres">
      <dgm:prSet presAssocID="{332AD649-8025-1749-BC5E-F24D030C8BA7}" presName="background3" presStyleLbl="node3" presStyleIdx="0" presStyleCnt="3"/>
      <dgm:spPr>
        <a:solidFill>
          <a:srgbClr val="C00000"/>
        </a:solidFill>
      </dgm:spPr>
    </dgm:pt>
    <dgm:pt modelId="{36FFE65B-58FF-8348-86B4-13EA5DA3143F}" type="pres">
      <dgm:prSet presAssocID="{332AD649-8025-1749-BC5E-F24D030C8BA7}" presName="text3" presStyleLbl="fgAcc3" presStyleIdx="0" presStyleCnt="3">
        <dgm:presLayoutVars>
          <dgm:chPref val="3"/>
        </dgm:presLayoutVars>
      </dgm:prSet>
      <dgm:spPr/>
    </dgm:pt>
    <dgm:pt modelId="{BAC4A5E5-FCB8-8B46-A84C-9AA1248E6316}" type="pres">
      <dgm:prSet presAssocID="{332AD649-8025-1749-BC5E-F24D030C8BA7}" presName="hierChild4" presStyleCnt="0"/>
      <dgm:spPr/>
    </dgm:pt>
    <dgm:pt modelId="{E41F688B-92D3-5B43-85D8-60A9BAF41D5A}" type="pres">
      <dgm:prSet presAssocID="{C3204F51-0386-0043-9F30-F71568FC1E89}" presName="Name17" presStyleLbl="parChTrans1D3" presStyleIdx="1" presStyleCnt="3"/>
      <dgm:spPr/>
    </dgm:pt>
    <dgm:pt modelId="{DB8FC6E7-BBA4-7849-BC4F-00E9CB0393D4}" type="pres">
      <dgm:prSet presAssocID="{04F1B68A-9CD7-6142-8F86-7F9F024B9439}" presName="hierRoot3" presStyleCnt="0"/>
      <dgm:spPr/>
    </dgm:pt>
    <dgm:pt modelId="{18B7CAE7-2DCA-EA4F-9097-BD61823D68D1}" type="pres">
      <dgm:prSet presAssocID="{04F1B68A-9CD7-6142-8F86-7F9F024B9439}" presName="composite3" presStyleCnt="0"/>
      <dgm:spPr/>
    </dgm:pt>
    <dgm:pt modelId="{E09BE315-58DC-3743-B4C7-C04DC3637557}" type="pres">
      <dgm:prSet presAssocID="{04F1B68A-9CD7-6142-8F86-7F9F024B9439}" presName="background3" presStyleLbl="node3" presStyleIdx="1" presStyleCnt="3"/>
      <dgm:spPr/>
    </dgm:pt>
    <dgm:pt modelId="{9D4370AF-836D-9546-974F-3E67442523F2}" type="pres">
      <dgm:prSet presAssocID="{04F1B68A-9CD7-6142-8F86-7F9F024B9439}" presName="text3" presStyleLbl="fgAcc3" presStyleIdx="1" presStyleCnt="3">
        <dgm:presLayoutVars>
          <dgm:chPref val="3"/>
        </dgm:presLayoutVars>
      </dgm:prSet>
      <dgm:spPr/>
    </dgm:pt>
    <dgm:pt modelId="{BE44BE47-BBFF-E342-9DF9-56880570B62D}" type="pres">
      <dgm:prSet presAssocID="{04F1B68A-9CD7-6142-8F86-7F9F024B9439}" presName="hierChild4" presStyleCnt="0"/>
      <dgm:spPr/>
    </dgm:pt>
    <dgm:pt modelId="{21CFCE44-B58E-A94B-8816-779C151BBF73}" type="pres">
      <dgm:prSet presAssocID="{314A33F7-E422-B547-8DBB-2D89218ABCED}" presName="Name10" presStyleLbl="parChTrans1D2" presStyleIdx="1" presStyleCnt="2"/>
      <dgm:spPr/>
    </dgm:pt>
    <dgm:pt modelId="{E3296D32-67FE-BB4D-8E13-E33B1719D021}" type="pres">
      <dgm:prSet presAssocID="{825C28A2-FECA-6A44-8EAD-3670C8EDC14D}" presName="hierRoot2" presStyleCnt="0"/>
      <dgm:spPr/>
    </dgm:pt>
    <dgm:pt modelId="{80CAA11B-9AEC-7E41-A729-608D580A27C6}" type="pres">
      <dgm:prSet presAssocID="{825C28A2-FECA-6A44-8EAD-3670C8EDC14D}" presName="composite2" presStyleCnt="0"/>
      <dgm:spPr/>
    </dgm:pt>
    <dgm:pt modelId="{4B5673DF-C0A0-2547-BAEB-8B44D1073C6B}" type="pres">
      <dgm:prSet presAssocID="{825C28A2-FECA-6A44-8EAD-3670C8EDC14D}" presName="background2" presStyleLbl="node2" presStyleIdx="1" presStyleCnt="2"/>
      <dgm:spPr/>
    </dgm:pt>
    <dgm:pt modelId="{7D93F438-5C79-C548-A777-C00071E50BF6}" type="pres">
      <dgm:prSet presAssocID="{825C28A2-FECA-6A44-8EAD-3670C8EDC14D}" presName="text2" presStyleLbl="fgAcc2" presStyleIdx="1" presStyleCnt="2" custLinFactNeighborX="38424" custLinFactNeighborY="-8311">
        <dgm:presLayoutVars>
          <dgm:chPref val="3"/>
        </dgm:presLayoutVars>
      </dgm:prSet>
      <dgm:spPr/>
    </dgm:pt>
    <dgm:pt modelId="{75B98FE5-30A3-DA4D-B457-E281BEA54271}" type="pres">
      <dgm:prSet presAssocID="{825C28A2-FECA-6A44-8EAD-3670C8EDC14D}" presName="hierChild3" presStyleCnt="0"/>
      <dgm:spPr/>
    </dgm:pt>
    <dgm:pt modelId="{DE186EAA-D7AC-6541-B185-E0CDAB3BED74}" type="pres">
      <dgm:prSet presAssocID="{0296CC94-B5AA-014B-8CBD-38DE8C874CE4}" presName="Name17" presStyleLbl="parChTrans1D3" presStyleIdx="2" presStyleCnt="3"/>
      <dgm:spPr/>
    </dgm:pt>
    <dgm:pt modelId="{745A0A44-BE2B-EB49-A17A-F57E0533851A}" type="pres">
      <dgm:prSet presAssocID="{AE9B2DEB-F2C7-FC41-99F2-CBF456BED482}" presName="hierRoot3" presStyleCnt="0"/>
      <dgm:spPr/>
    </dgm:pt>
    <dgm:pt modelId="{65DB6F2C-16CC-3A41-91ED-8E2684CED1E2}" type="pres">
      <dgm:prSet presAssocID="{AE9B2DEB-F2C7-FC41-99F2-CBF456BED482}" presName="composite3" presStyleCnt="0"/>
      <dgm:spPr/>
    </dgm:pt>
    <dgm:pt modelId="{A15CB546-CB41-0341-B74A-2F5EF3536951}" type="pres">
      <dgm:prSet presAssocID="{AE9B2DEB-F2C7-FC41-99F2-CBF456BED482}" presName="background3" presStyleLbl="node3" presStyleIdx="2" presStyleCnt="3"/>
      <dgm:spPr/>
    </dgm:pt>
    <dgm:pt modelId="{4B7CD72B-5ADB-E846-8799-3E1A95D39EE4}" type="pres">
      <dgm:prSet presAssocID="{AE9B2DEB-F2C7-FC41-99F2-CBF456BED482}" presName="text3" presStyleLbl="fgAcc3" presStyleIdx="2" presStyleCnt="3" custLinFactNeighborX="38424" custLinFactNeighborY="5096">
        <dgm:presLayoutVars>
          <dgm:chPref val="3"/>
        </dgm:presLayoutVars>
      </dgm:prSet>
      <dgm:spPr/>
    </dgm:pt>
    <dgm:pt modelId="{471E1C8C-FFBA-4B4B-850A-97E664C51B66}" type="pres">
      <dgm:prSet presAssocID="{AE9B2DEB-F2C7-FC41-99F2-CBF456BED482}" presName="hierChild4" presStyleCnt="0"/>
      <dgm:spPr/>
    </dgm:pt>
  </dgm:ptLst>
  <dgm:cxnLst>
    <dgm:cxn modelId="{B9E39F03-CC90-3B4A-9468-46F237EAF9F1}" type="presOf" srcId="{0296CC94-B5AA-014B-8CBD-38DE8C874CE4}" destId="{DE186EAA-D7AC-6541-B185-E0CDAB3BED74}" srcOrd="0" destOrd="0" presId="urn:microsoft.com/office/officeart/2005/8/layout/hierarchy1"/>
    <dgm:cxn modelId="{6E22080C-51C0-1F4C-B8E6-AF9E8044927C}" type="presOf" srcId="{04F1B68A-9CD7-6142-8F86-7F9F024B9439}" destId="{9D4370AF-836D-9546-974F-3E67442523F2}" srcOrd="0" destOrd="0" presId="urn:microsoft.com/office/officeart/2005/8/layout/hierarchy1"/>
    <dgm:cxn modelId="{C6FC450C-AEDD-D847-89B5-B9C2DD8E5541}" type="presOf" srcId="{AE9B2DEB-F2C7-FC41-99F2-CBF456BED482}" destId="{4B7CD72B-5ADB-E846-8799-3E1A95D39EE4}" srcOrd="0" destOrd="0" presId="urn:microsoft.com/office/officeart/2005/8/layout/hierarchy1"/>
    <dgm:cxn modelId="{4DEF6526-8D6F-F64E-8932-8DFEC88CBC48}" srcId="{9F7B5D6C-AA60-9A48-9A73-97EC8E7A8714}" destId="{49060904-77FF-AD4C-B083-8F6068086D39}" srcOrd="0" destOrd="0" parTransId="{0E68D977-5A18-504F-8362-9D7352E1BE9A}" sibTransId="{6BD85F37-592A-9D44-8701-B522A0864B08}"/>
    <dgm:cxn modelId="{084CD137-E9F5-9549-9204-123DE148A43C}" srcId="{49060904-77FF-AD4C-B083-8F6068086D39}" destId="{70BA4F9C-9453-F144-B8CF-CFF0649E7644}" srcOrd="0" destOrd="0" parTransId="{4AF7EC1A-AA28-6044-8602-4C6C40A57D2C}" sibTransId="{08B8BBA2-1A7D-9D4F-B38D-C5721133ED47}"/>
    <dgm:cxn modelId="{D4BED448-0AD2-0A4D-A05E-A107D7B987D4}" type="presOf" srcId="{C3204F51-0386-0043-9F30-F71568FC1E89}" destId="{E41F688B-92D3-5B43-85D8-60A9BAF41D5A}" srcOrd="0" destOrd="0" presId="urn:microsoft.com/office/officeart/2005/8/layout/hierarchy1"/>
    <dgm:cxn modelId="{6FAAC66E-52AD-754B-940B-F81E629667FE}" type="presOf" srcId="{49060904-77FF-AD4C-B083-8F6068086D39}" destId="{7F059993-3B93-A541-946A-B82E1E2263DD}" srcOrd="0" destOrd="0" presId="urn:microsoft.com/office/officeart/2005/8/layout/hierarchy1"/>
    <dgm:cxn modelId="{098BBC74-3468-F340-B2BE-85CAAB34945D}" type="presOf" srcId="{314A33F7-E422-B547-8DBB-2D89218ABCED}" destId="{21CFCE44-B58E-A94B-8816-779C151BBF73}" srcOrd="0" destOrd="0" presId="urn:microsoft.com/office/officeart/2005/8/layout/hierarchy1"/>
    <dgm:cxn modelId="{E4A40E76-2DAD-304B-98E6-0CE386A83F78}" type="presOf" srcId="{332AD649-8025-1749-BC5E-F24D030C8BA7}" destId="{36FFE65B-58FF-8348-86B4-13EA5DA3143F}" srcOrd="0" destOrd="0" presId="urn:microsoft.com/office/officeart/2005/8/layout/hierarchy1"/>
    <dgm:cxn modelId="{23BB8FA0-40BF-5C41-89B5-BC24A95DDE4C}" srcId="{825C28A2-FECA-6A44-8EAD-3670C8EDC14D}" destId="{AE9B2DEB-F2C7-FC41-99F2-CBF456BED482}" srcOrd="0" destOrd="0" parTransId="{0296CC94-B5AA-014B-8CBD-38DE8C874CE4}" sibTransId="{D78AF252-C469-E441-9664-7039B9FA7397}"/>
    <dgm:cxn modelId="{9CA7F3AB-AA7B-C143-A8CC-9A9EE930D59E}" srcId="{49060904-77FF-AD4C-B083-8F6068086D39}" destId="{825C28A2-FECA-6A44-8EAD-3670C8EDC14D}" srcOrd="1" destOrd="0" parTransId="{314A33F7-E422-B547-8DBB-2D89218ABCED}" sibTransId="{EAD12810-BAC2-7543-A849-B08507014A48}"/>
    <dgm:cxn modelId="{3494BEAC-106C-8145-B05B-97624E63A84A}" type="presOf" srcId="{4AF7EC1A-AA28-6044-8602-4C6C40A57D2C}" destId="{375E9BB6-4E81-E14F-A167-282CD2A46DCE}" srcOrd="0" destOrd="0" presId="urn:microsoft.com/office/officeart/2005/8/layout/hierarchy1"/>
    <dgm:cxn modelId="{D1D60CC4-A4B4-2A4D-9A0E-789791568B8E}" type="presOf" srcId="{70BA4F9C-9453-F144-B8CF-CFF0649E7644}" destId="{367CB027-19D6-8346-B17D-1D377840D222}" srcOrd="0" destOrd="0" presId="urn:microsoft.com/office/officeart/2005/8/layout/hierarchy1"/>
    <dgm:cxn modelId="{D8C7EECA-1C64-CD48-8393-592790272990}" srcId="{70BA4F9C-9453-F144-B8CF-CFF0649E7644}" destId="{04F1B68A-9CD7-6142-8F86-7F9F024B9439}" srcOrd="1" destOrd="0" parTransId="{C3204F51-0386-0043-9F30-F71568FC1E89}" sibTransId="{FDC34685-B382-7841-B577-5F281731C813}"/>
    <dgm:cxn modelId="{6A30D3D9-863D-AE46-9678-B9D49AD51E19}" type="presOf" srcId="{825C28A2-FECA-6A44-8EAD-3670C8EDC14D}" destId="{7D93F438-5C79-C548-A777-C00071E50BF6}" srcOrd="0" destOrd="0" presId="urn:microsoft.com/office/officeart/2005/8/layout/hierarchy1"/>
    <dgm:cxn modelId="{735DA2F6-EAB7-3B4A-B4D4-B0A84ABE02C7}" type="presOf" srcId="{E3DECCF2-D5C8-4C40-9381-A6677F0B39D6}" destId="{25360512-F15F-9F47-AB88-E7063AA84AEC}" srcOrd="0" destOrd="0" presId="urn:microsoft.com/office/officeart/2005/8/layout/hierarchy1"/>
    <dgm:cxn modelId="{BF6EE9F8-7F5E-8D4A-BC44-8E28D1A5840C}" srcId="{70BA4F9C-9453-F144-B8CF-CFF0649E7644}" destId="{332AD649-8025-1749-BC5E-F24D030C8BA7}" srcOrd="0" destOrd="0" parTransId="{E3DECCF2-D5C8-4C40-9381-A6677F0B39D6}" sibTransId="{CF9FBCAF-1851-104F-851E-7B94893EEFB8}"/>
    <dgm:cxn modelId="{E17FE1FC-61A4-D143-B56D-EDF6065CBDAB}" type="presOf" srcId="{9F7B5D6C-AA60-9A48-9A73-97EC8E7A8714}" destId="{C6778FE7-9E6C-FF42-9C7E-B7CF752F869E}" srcOrd="0" destOrd="0" presId="urn:microsoft.com/office/officeart/2005/8/layout/hierarchy1"/>
    <dgm:cxn modelId="{BBD560FA-4958-514E-BE1F-9E51536E564B}" type="presParOf" srcId="{C6778FE7-9E6C-FF42-9C7E-B7CF752F869E}" destId="{271DBD5B-91DC-494D-885E-AE1004047983}" srcOrd="0" destOrd="0" presId="urn:microsoft.com/office/officeart/2005/8/layout/hierarchy1"/>
    <dgm:cxn modelId="{035F5448-2AB6-AA4B-9C35-99D98B7EECA0}" type="presParOf" srcId="{271DBD5B-91DC-494D-885E-AE1004047983}" destId="{62F2C6FC-36CC-E34A-9C4C-7F9CB84F80E5}" srcOrd="0" destOrd="0" presId="urn:microsoft.com/office/officeart/2005/8/layout/hierarchy1"/>
    <dgm:cxn modelId="{3F588E9E-AA8A-1649-84E7-1092CABC3936}" type="presParOf" srcId="{62F2C6FC-36CC-E34A-9C4C-7F9CB84F80E5}" destId="{AAE3B118-8A2B-CB44-A6BB-062AA1CC762B}" srcOrd="0" destOrd="0" presId="urn:microsoft.com/office/officeart/2005/8/layout/hierarchy1"/>
    <dgm:cxn modelId="{AE2FDA51-8BDE-0D4E-AFB9-32B11613CE3A}" type="presParOf" srcId="{62F2C6FC-36CC-E34A-9C4C-7F9CB84F80E5}" destId="{7F059993-3B93-A541-946A-B82E1E2263DD}" srcOrd="1" destOrd="0" presId="urn:microsoft.com/office/officeart/2005/8/layout/hierarchy1"/>
    <dgm:cxn modelId="{E18C3256-5A5E-C444-940D-285B9E4B371B}" type="presParOf" srcId="{271DBD5B-91DC-494D-885E-AE1004047983}" destId="{96232995-6281-FD42-9EF3-54C88321940F}" srcOrd="1" destOrd="0" presId="urn:microsoft.com/office/officeart/2005/8/layout/hierarchy1"/>
    <dgm:cxn modelId="{9C4F464E-C7F3-A64C-808A-CDC8F61598D9}" type="presParOf" srcId="{96232995-6281-FD42-9EF3-54C88321940F}" destId="{375E9BB6-4E81-E14F-A167-282CD2A46DCE}" srcOrd="0" destOrd="0" presId="urn:microsoft.com/office/officeart/2005/8/layout/hierarchy1"/>
    <dgm:cxn modelId="{B779D431-7A38-E149-BD57-C6E16CAF55F0}" type="presParOf" srcId="{96232995-6281-FD42-9EF3-54C88321940F}" destId="{ABA7E06D-460E-3B43-A735-8061E534AC48}" srcOrd="1" destOrd="0" presId="urn:microsoft.com/office/officeart/2005/8/layout/hierarchy1"/>
    <dgm:cxn modelId="{66ED0304-D847-B344-9326-F2D6D326C634}" type="presParOf" srcId="{ABA7E06D-460E-3B43-A735-8061E534AC48}" destId="{1265B274-5AC1-8C42-ADE4-54383915E4E6}" srcOrd="0" destOrd="0" presId="urn:microsoft.com/office/officeart/2005/8/layout/hierarchy1"/>
    <dgm:cxn modelId="{94C9CEA8-587F-EF4F-9F72-1235AAB2DCBD}" type="presParOf" srcId="{1265B274-5AC1-8C42-ADE4-54383915E4E6}" destId="{C77EEA83-8AA7-EF4F-9026-D70F3F28152B}" srcOrd="0" destOrd="0" presId="urn:microsoft.com/office/officeart/2005/8/layout/hierarchy1"/>
    <dgm:cxn modelId="{E3F59E0E-D1E1-6744-9E84-CA9DC225CB31}" type="presParOf" srcId="{1265B274-5AC1-8C42-ADE4-54383915E4E6}" destId="{367CB027-19D6-8346-B17D-1D377840D222}" srcOrd="1" destOrd="0" presId="urn:microsoft.com/office/officeart/2005/8/layout/hierarchy1"/>
    <dgm:cxn modelId="{D9C2195C-CC21-FF43-B7F1-0E5622D165BF}" type="presParOf" srcId="{ABA7E06D-460E-3B43-A735-8061E534AC48}" destId="{4B2D7CC4-6A3F-D440-B8CD-70BCBBDE2AFC}" srcOrd="1" destOrd="0" presId="urn:microsoft.com/office/officeart/2005/8/layout/hierarchy1"/>
    <dgm:cxn modelId="{AB09DA4C-9F69-654A-BC03-DA000EF5A42B}" type="presParOf" srcId="{4B2D7CC4-6A3F-D440-B8CD-70BCBBDE2AFC}" destId="{25360512-F15F-9F47-AB88-E7063AA84AEC}" srcOrd="0" destOrd="0" presId="urn:microsoft.com/office/officeart/2005/8/layout/hierarchy1"/>
    <dgm:cxn modelId="{0208CD84-2B03-9D44-85D8-C52B6E67D2BE}" type="presParOf" srcId="{4B2D7CC4-6A3F-D440-B8CD-70BCBBDE2AFC}" destId="{1ABAD5ED-3D42-3144-995F-B649BDEC1885}" srcOrd="1" destOrd="0" presId="urn:microsoft.com/office/officeart/2005/8/layout/hierarchy1"/>
    <dgm:cxn modelId="{8DD52640-5C98-AB40-95E6-0FACD27808A6}" type="presParOf" srcId="{1ABAD5ED-3D42-3144-995F-B649BDEC1885}" destId="{909A52DC-9E15-6542-8E30-3C0080EED5C5}" srcOrd="0" destOrd="0" presId="urn:microsoft.com/office/officeart/2005/8/layout/hierarchy1"/>
    <dgm:cxn modelId="{208F74A6-2212-EB43-B406-ED8713D83F6B}" type="presParOf" srcId="{909A52DC-9E15-6542-8E30-3C0080EED5C5}" destId="{C5204D64-0C3D-8344-ADE3-14ADF3F71A4B}" srcOrd="0" destOrd="0" presId="urn:microsoft.com/office/officeart/2005/8/layout/hierarchy1"/>
    <dgm:cxn modelId="{B48E54F3-B02A-244A-A171-95CB8B5E4EA5}" type="presParOf" srcId="{909A52DC-9E15-6542-8E30-3C0080EED5C5}" destId="{36FFE65B-58FF-8348-86B4-13EA5DA3143F}" srcOrd="1" destOrd="0" presId="urn:microsoft.com/office/officeart/2005/8/layout/hierarchy1"/>
    <dgm:cxn modelId="{66622F5E-47D6-1044-A836-FF18E074AEA8}" type="presParOf" srcId="{1ABAD5ED-3D42-3144-995F-B649BDEC1885}" destId="{BAC4A5E5-FCB8-8B46-A84C-9AA1248E6316}" srcOrd="1" destOrd="0" presId="urn:microsoft.com/office/officeart/2005/8/layout/hierarchy1"/>
    <dgm:cxn modelId="{83927975-B6CE-354A-97A6-80B9F45BF946}" type="presParOf" srcId="{4B2D7CC4-6A3F-D440-B8CD-70BCBBDE2AFC}" destId="{E41F688B-92D3-5B43-85D8-60A9BAF41D5A}" srcOrd="2" destOrd="0" presId="urn:microsoft.com/office/officeart/2005/8/layout/hierarchy1"/>
    <dgm:cxn modelId="{00627A46-EB48-8241-AD6D-9F1330DE226B}" type="presParOf" srcId="{4B2D7CC4-6A3F-D440-B8CD-70BCBBDE2AFC}" destId="{DB8FC6E7-BBA4-7849-BC4F-00E9CB0393D4}" srcOrd="3" destOrd="0" presId="urn:microsoft.com/office/officeart/2005/8/layout/hierarchy1"/>
    <dgm:cxn modelId="{886EC0B1-1AFA-F14D-B9B5-380434AB02EF}" type="presParOf" srcId="{DB8FC6E7-BBA4-7849-BC4F-00E9CB0393D4}" destId="{18B7CAE7-2DCA-EA4F-9097-BD61823D68D1}" srcOrd="0" destOrd="0" presId="urn:microsoft.com/office/officeart/2005/8/layout/hierarchy1"/>
    <dgm:cxn modelId="{7EC36260-BEFC-8244-8E79-F02EBFE9A106}" type="presParOf" srcId="{18B7CAE7-2DCA-EA4F-9097-BD61823D68D1}" destId="{E09BE315-58DC-3743-B4C7-C04DC3637557}" srcOrd="0" destOrd="0" presId="urn:microsoft.com/office/officeart/2005/8/layout/hierarchy1"/>
    <dgm:cxn modelId="{32E6AB9D-DD44-1647-B9A6-AE7748538F35}" type="presParOf" srcId="{18B7CAE7-2DCA-EA4F-9097-BD61823D68D1}" destId="{9D4370AF-836D-9546-974F-3E67442523F2}" srcOrd="1" destOrd="0" presId="urn:microsoft.com/office/officeart/2005/8/layout/hierarchy1"/>
    <dgm:cxn modelId="{01F7F239-4C35-6B46-8B50-DBDDEB08DC78}" type="presParOf" srcId="{DB8FC6E7-BBA4-7849-BC4F-00E9CB0393D4}" destId="{BE44BE47-BBFF-E342-9DF9-56880570B62D}" srcOrd="1" destOrd="0" presId="urn:microsoft.com/office/officeart/2005/8/layout/hierarchy1"/>
    <dgm:cxn modelId="{53AD813C-9FC0-C74A-BB16-AD055FF29A57}" type="presParOf" srcId="{96232995-6281-FD42-9EF3-54C88321940F}" destId="{21CFCE44-B58E-A94B-8816-779C151BBF73}" srcOrd="2" destOrd="0" presId="urn:microsoft.com/office/officeart/2005/8/layout/hierarchy1"/>
    <dgm:cxn modelId="{7079DDCF-2945-124E-90E2-671FD983E9F1}" type="presParOf" srcId="{96232995-6281-FD42-9EF3-54C88321940F}" destId="{E3296D32-67FE-BB4D-8E13-E33B1719D021}" srcOrd="3" destOrd="0" presId="urn:microsoft.com/office/officeart/2005/8/layout/hierarchy1"/>
    <dgm:cxn modelId="{1043CCE9-6ABE-6D47-AB3B-4443FF6C65A8}" type="presParOf" srcId="{E3296D32-67FE-BB4D-8E13-E33B1719D021}" destId="{80CAA11B-9AEC-7E41-A729-608D580A27C6}" srcOrd="0" destOrd="0" presId="urn:microsoft.com/office/officeart/2005/8/layout/hierarchy1"/>
    <dgm:cxn modelId="{C231F6A1-732C-D14F-943D-A72ABF295072}" type="presParOf" srcId="{80CAA11B-9AEC-7E41-A729-608D580A27C6}" destId="{4B5673DF-C0A0-2547-BAEB-8B44D1073C6B}" srcOrd="0" destOrd="0" presId="urn:microsoft.com/office/officeart/2005/8/layout/hierarchy1"/>
    <dgm:cxn modelId="{A391EB7E-ACC9-6E48-AE23-D114D118D591}" type="presParOf" srcId="{80CAA11B-9AEC-7E41-A729-608D580A27C6}" destId="{7D93F438-5C79-C548-A777-C00071E50BF6}" srcOrd="1" destOrd="0" presId="urn:microsoft.com/office/officeart/2005/8/layout/hierarchy1"/>
    <dgm:cxn modelId="{7E745BC1-CEB0-A04A-8DC4-92AA539B6010}" type="presParOf" srcId="{E3296D32-67FE-BB4D-8E13-E33B1719D021}" destId="{75B98FE5-30A3-DA4D-B457-E281BEA54271}" srcOrd="1" destOrd="0" presId="urn:microsoft.com/office/officeart/2005/8/layout/hierarchy1"/>
    <dgm:cxn modelId="{7EA25D93-18B2-7A4A-9794-88A1AE2D995D}" type="presParOf" srcId="{75B98FE5-30A3-DA4D-B457-E281BEA54271}" destId="{DE186EAA-D7AC-6541-B185-E0CDAB3BED74}" srcOrd="0" destOrd="0" presId="urn:microsoft.com/office/officeart/2005/8/layout/hierarchy1"/>
    <dgm:cxn modelId="{E3C76792-09C0-4444-BE0A-F3715CB6ABD0}" type="presParOf" srcId="{75B98FE5-30A3-DA4D-B457-E281BEA54271}" destId="{745A0A44-BE2B-EB49-A17A-F57E0533851A}" srcOrd="1" destOrd="0" presId="urn:microsoft.com/office/officeart/2005/8/layout/hierarchy1"/>
    <dgm:cxn modelId="{FCA036DD-A0E5-C64F-BCB0-F75318B3D4AA}" type="presParOf" srcId="{745A0A44-BE2B-EB49-A17A-F57E0533851A}" destId="{65DB6F2C-16CC-3A41-91ED-8E2684CED1E2}" srcOrd="0" destOrd="0" presId="urn:microsoft.com/office/officeart/2005/8/layout/hierarchy1"/>
    <dgm:cxn modelId="{105CE8E5-BFCA-8545-B4C8-2804554D88D7}" type="presParOf" srcId="{65DB6F2C-16CC-3A41-91ED-8E2684CED1E2}" destId="{A15CB546-CB41-0341-B74A-2F5EF3536951}" srcOrd="0" destOrd="0" presId="urn:microsoft.com/office/officeart/2005/8/layout/hierarchy1"/>
    <dgm:cxn modelId="{85A6BB5B-5850-3B40-8FBD-A3B2FCAE2F01}" type="presParOf" srcId="{65DB6F2C-16CC-3A41-91ED-8E2684CED1E2}" destId="{4B7CD72B-5ADB-E846-8799-3E1A95D39EE4}" srcOrd="1" destOrd="0" presId="urn:microsoft.com/office/officeart/2005/8/layout/hierarchy1"/>
    <dgm:cxn modelId="{999D0E53-04AC-FE44-89C6-75AA05CBFDB2}" type="presParOf" srcId="{745A0A44-BE2B-EB49-A17A-F57E0533851A}" destId="{471E1C8C-FFBA-4B4B-850A-97E664C51B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F7B5D6C-AA60-9A48-9A73-97EC8E7A8714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060904-77FF-AD4C-B083-8F6068086D39}">
      <dgm:prSet phldrT="[Texte]"/>
      <dgm:spPr/>
      <dgm:t>
        <a:bodyPr/>
        <a:lstStyle/>
        <a:p>
          <a:r>
            <a:rPr lang="fr-FR" dirty="0"/>
            <a:t>A</a:t>
          </a:r>
        </a:p>
      </dgm:t>
    </dgm:pt>
    <dgm:pt modelId="{0E68D977-5A18-504F-8362-9D7352E1BE9A}" type="parTrans" cxnId="{4DEF6526-8D6F-F64E-8932-8DFEC88CBC48}">
      <dgm:prSet/>
      <dgm:spPr/>
      <dgm:t>
        <a:bodyPr/>
        <a:lstStyle/>
        <a:p>
          <a:endParaRPr lang="fr-FR"/>
        </a:p>
      </dgm:t>
    </dgm:pt>
    <dgm:pt modelId="{6BD85F37-592A-9D44-8701-B522A0864B08}" type="sibTrans" cxnId="{4DEF6526-8D6F-F64E-8932-8DFEC88CBC48}">
      <dgm:prSet/>
      <dgm:spPr/>
      <dgm:t>
        <a:bodyPr/>
        <a:lstStyle/>
        <a:p>
          <a:endParaRPr lang="fr-FR"/>
        </a:p>
      </dgm:t>
    </dgm:pt>
    <dgm:pt modelId="{70BA4F9C-9453-F144-B8CF-CFF0649E7644}">
      <dgm:prSet phldrT="[Texte]"/>
      <dgm:spPr/>
      <dgm:t>
        <a:bodyPr/>
        <a:lstStyle/>
        <a:p>
          <a:r>
            <a:rPr lang="fr-FR" dirty="0"/>
            <a:t>B</a:t>
          </a:r>
        </a:p>
      </dgm:t>
    </dgm:pt>
    <dgm:pt modelId="{4AF7EC1A-AA28-6044-8602-4C6C40A57D2C}" type="parTrans" cxnId="{084CD137-E9F5-9549-9204-123DE148A43C}">
      <dgm:prSet/>
      <dgm:spPr/>
      <dgm:t>
        <a:bodyPr/>
        <a:lstStyle/>
        <a:p>
          <a:endParaRPr lang="fr-FR"/>
        </a:p>
      </dgm:t>
    </dgm:pt>
    <dgm:pt modelId="{08B8BBA2-1A7D-9D4F-B38D-C5721133ED47}" type="sibTrans" cxnId="{084CD137-E9F5-9549-9204-123DE148A43C}">
      <dgm:prSet/>
      <dgm:spPr/>
      <dgm:t>
        <a:bodyPr/>
        <a:lstStyle/>
        <a:p>
          <a:endParaRPr lang="fr-FR"/>
        </a:p>
      </dgm:t>
    </dgm:pt>
    <dgm:pt modelId="{332AD649-8025-1749-BC5E-F24D030C8BA7}">
      <dgm:prSet phldrT="[Texte]"/>
      <dgm:spPr/>
      <dgm:t>
        <a:bodyPr/>
        <a:lstStyle/>
        <a:p>
          <a:r>
            <a:rPr lang="fr-FR" dirty="0"/>
            <a:t>D</a:t>
          </a:r>
        </a:p>
      </dgm:t>
    </dgm:pt>
    <dgm:pt modelId="{E3DECCF2-D5C8-4C40-9381-A6677F0B39D6}" type="parTrans" cxnId="{BF6EE9F8-7F5E-8D4A-BC44-8E28D1A5840C}">
      <dgm:prSet/>
      <dgm:spPr/>
      <dgm:t>
        <a:bodyPr/>
        <a:lstStyle/>
        <a:p>
          <a:endParaRPr lang="fr-FR"/>
        </a:p>
      </dgm:t>
    </dgm:pt>
    <dgm:pt modelId="{CF9FBCAF-1851-104F-851E-7B94893EEFB8}" type="sibTrans" cxnId="{BF6EE9F8-7F5E-8D4A-BC44-8E28D1A5840C}">
      <dgm:prSet/>
      <dgm:spPr/>
      <dgm:t>
        <a:bodyPr/>
        <a:lstStyle/>
        <a:p>
          <a:endParaRPr lang="fr-FR"/>
        </a:p>
      </dgm:t>
    </dgm:pt>
    <dgm:pt modelId="{04F1B68A-9CD7-6142-8F86-7F9F024B9439}">
      <dgm:prSet phldrT="[Texte]"/>
      <dgm:spPr/>
      <dgm:t>
        <a:bodyPr/>
        <a:lstStyle/>
        <a:p>
          <a:r>
            <a:rPr lang="fr-FR" dirty="0"/>
            <a:t>E</a:t>
          </a:r>
        </a:p>
      </dgm:t>
    </dgm:pt>
    <dgm:pt modelId="{C3204F51-0386-0043-9F30-F71568FC1E89}" type="parTrans" cxnId="{D8C7EECA-1C64-CD48-8393-592790272990}">
      <dgm:prSet/>
      <dgm:spPr/>
      <dgm:t>
        <a:bodyPr/>
        <a:lstStyle/>
        <a:p>
          <a:endParaRPr lang="fr-FR"/>
        </a:p>
      </dgm:t>
    </dgm:pt>
    <dgm:pt modelId="{FDC34685-B382-7841-B577-5F281731C813}" type="sibTrans" cxnId="{D8C7EECA-1C64-CD48-8393-592790272990}">
      <dgm:prSet/>
      <dgm:spPr/>
      <dgm:t>
        <a:bodyPr/>
        <a:lstStyle/>
        <a:p>
          <a:endParaRPr lang="fr-FR"/>
        </a:p>
      </dgm:t>
    </dgm:pt>
    <dgm:pt modelId="{825C28A2-FECA-6A44-8EAD-3670C8EDC14D}">
      <dgm:prSet phldrT="[Texte]"/>
      <dgm:spPr/>
      <dgm:t>
        <a:bodyPr/>
        <a:lstStyle/>
        <a:p>
          <a:r>
            <a:rPr lang="fr-FR" dirty="0"/>
            <a:t>C</a:t>
          </a:r>
        </a:p>
      </dgm:t>
    </dgm:pt>
    <dgm:pt modelId="{314A33F7-E422-B547-8DBB-2D89218ABCED}" type="parTrans" cxnId="{9CA7F3AB-AA7B-C143-A8CC-9A9EE930D59E}">
      <dgm:prSet/>
      <dgm:spPr/>
      <dgm:t>
        <a:bodyPr/>
        <a:lstStyle/>
        <a:p>
          <a:endParaRPr lang="fr-FR"/>
        </a:p>
      </dgm:t>
    </dgm:pt>
    <dgm:pt modelId="{EAD12810-BAC2-7543-A849-B08507014A48}" type="sibTrans" cxnId="{9CA7F3AB-AA7B-C143-A8CC-9A9EE930D59E}">
      <dgm:prSet/>
      <dgm:spPr/>
      <dgm:t>
        <a:bodyPr/>
        <a:lstStyle/>
        <a:p>
          <a:endParaRPr lang="fr-FR"/>
        </a:p>
      </dgm:t>
    </dgm:pt>
    <dgm:pt modelId="{AE9B2DEB-F2C7-FC41-99F2-CBF456BED482}">
      <dgm:prSet phldrT="[Texte]"/>
      <dgm:spPr/>
      <dgm:t>
        <a:bodyPr/>
        <a:lstStyle/>
        <a:p>
          <a:r>
            <a:rPr lang="fr-FR" dirty="0"/>
            <a:t>H</a:t>
          </a:r>
        </a:p>
      </dgm:t>
    </dgm:pt>
    <dgm:pt modelId="{0296CC94-B5AA-014B-8CBD-38DE8C874CE4}" type="parTrans" cxnId="{23BB8FA0-40BF-5C41-89B5-BC24A95DDE4C}">
      <dgm:prSet/>
      <dgm:spPr/>
      <dgm:t>
        <a:bodyPr/>
        <a:lstStyle/>
        <a:p>
          <a:endParaRPr lang="fr-FR"/>
        </a:p>
      </dgm:t>
    </dgm:pt>
    <dgm:pt modelId="{D78AF252-C469-E441-9664-7039B9FA7397}" type="sibTrans" cxnId="{23BB8FA0-40BF-5C41-89B5-BC24A95DDE4C}">
      <dgm:prSet/>
      <dgm:spPr/>
      <dgm:t>
        <a:bodyPr/>
        <a:lstStyle/>
        <a:p>
          <a:endParaRPr lang="fr-FR"/>
        </a:p>
      </dgm:t>
    </dgm:pt>
    <dgm:pt modelId="{259C986F-07F6-FF41-939D-DC386A98DA4D}">
      <dgm:prSet phldrT="[Texte]"/>
      <dgm:spPr/>
      <dgm:t>
        <a:bodyPr/>
        <a:lstStyle/>
        <a:p>
          <a:r>
            <a:rPr lang="fr-FR" dirty="0"/>
            <a:t>G</a:t>
          </a:r>
        </a:p>
      </dgm:t>
    </dgm:pt>
    <dgm:pt modelId="{4199612B-AB73-8C4E-A2E7-BA71F74608BB}" type="parTrans" cxnId="{242EC2AB-B95E-2E4E-8D69-562CF237BB91}">
      <dgm:prSet/>
      <dgm:spPr/>
      <dgm:t>
        <a:bodyPr/>
        <a:lstStyle/>
        <a:p>
          <a:endParaRPr lang="fr-FR"/>
        </a:p>
      </dgm:t>
    </dgm:pt>
    <dgm:pt modelId="{2B7E4A49-B7DB-0D4B-BA7A-91846BBFD58B}" type="sibTrans" cxnId="{242EC2AB-B95E-2E4E-8D69-562CF237BB91}">
      <dgm:prSet/>
      <dgm:spPr/>
      <dgm:t>
        <a:bodyPr/>
        <a:lstStyle/>
        <a:p>
          <a:endParaRPr lang="fr-FR"/>
        </a:p>
      </dgm:t>
    </dgm:pt>
    <dgm:pt modelId="{75A6A517-7E8B-914C-925A-483337E96F43}">
      <dgm:prSet phldrT="[Texte]"/>
      <dgm:spPr/>
      <dgm:t>
        <a:bodyPr/>
        <a:lstStyle/>
        <a:p>
          <a:r>
            <a:rPr lang="fr-FR" dirty="0"/>
            <a:t>F</a:t>
          </a:r>
        </a:p>
      </dgm:t>
    </dgm:pt>
    <dgm:pt modelId="{380C57E1-AD8A-CD48-B42A-5800386442E5}" type="parTrans" cxnId="{3669D80F-A6D7-5246-B376-8860D7043EA0}">
      <dgm:prSet/>
      <dgm:spPr/>
      <dgm:t>
        <a:bodyPr/>
        <a:lstStyle/>
        <a:p>
          <a:endParaRPr lang="fr-FR"/>
        </a:p>
      </dgm:t>
    </dgm:pt>
    <dgm:pt modelId="{E32DAFAF-CC18-7B4D-B910-D4C3A9E40ECA}" type="sibTrans" cxnId="{3669D80F-A6D7-5246-B376-8860D7043EA0}">
      <dgm:prSet/>
      <dgm:spPr/>
      <dgm:t>
        <a:bodyPr/>
        <a:lstStyle/>
        <a:p>
          <a:endParaRPr lang="fr-FR"/>
        </a:p>
      </dgm:t>
    </dgm:pt>
    <dgm:pt modelId="{C6778FE7-9E6C-FF42-9C7E-B7CF752F869E}" type="pres">
      <dgm:prSet presAssocID="{9F7B5D6C-AA60-9A48-9A73-97EC8E7A8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1DBD5B-91DC-494D-885E-AE1004047983}" type="pres">
      <dgm:prSet presAssocID="{49060904-77FF-AD4C-B083-8F6068086D39}" presName="hierRoot1" presStyleCnt="0"/>
      <dgm:spPr/>
    </dgm:pt>
    <dgm:pt modelId="{62F2C6FC-36CC-E34A-9C4C-7F9CB84F80E5}" type="pres">
      <dgm:prSet presAssocID="{49060904-77FF-AD4C-B083-8F6068086D39}" presName="composite" presStyleCnt="0"/>
      <dgm:spPr/>
    </dgm:pt>
    <dgm:pt modelId="{AAE3B118-8A2B-CB44-A6BB-062AA1CC762B}" type="pres">
      <dgm:prSet presAssocID="{49060904-77FF-AD4C-B083-8F6068086D39}" presName="background" presStyleLbl="node0" presStyleIdx="0" presStyleCnt="1"/>
      <dgm:spPr/>
    </dgm:pt>
    <dgm:pt modelId="{7F059993-3B93-A541-946A-B82E1E2263DD}" type="pres">
      <dgm:prSet presAssocID="{49060904-77FF-AD4C-B083-8F6068086D39}" presName="text" presStyleLbl="fgAcc0" presStyleIdx="0" presStyleCnt="1">
        <dgm:presLayoutVars>
          <dgm:chPref val="3"/>
        </dgm:presLayoutVars>
      </dgm:prSet>
      <dgm:spPr/>
    </dgm:pt>
    <dgm:pt modelId="{96232995-6281-FD42-9EF3-54C88321940F}" type="pres">
      <dgm:prSet presAssocID="{49060904-77FF-AD4C-B083-8F6068086D39}" presName="hierChild2" presStyleCnt="0"/>
      <dgm:spPr/>
    </dgm:pt>
    <dgm:pt modelId="{375E9BB6-4E81-E14F-A167-282CD2A46DCE}" type="pres">
      <dgm:prSet presAssocID="{4AF7EC1A-AA28-6044-8602-4C6C40A57D2C}" presName="Name10" presStyleLbl="parChTrans1D2" presStyleIdx="0" presStyleCnt="2"/>
      <dgm:spPr/>
    </dgm:pt>
    <dgm:pt modelId="{ABA7E06D-460E-3B43-A735-8061E534AC48}" type="pres">
      <dgm:prSet presAssocID="{70BA4F9C-9453-F144-B8CF-CFF0649E7644}" presName="hierRoot2" presStyleCnt="0"/>
      <dgm:spPr/>
    </dgm:pt>
    <dgm:pt modelId="{1265B274-5AC1-8C42-ADE4-54383915E4E6}" type="pres">
      <dgm:prSet presAssocID="{70BA4F9C-9453-F144-B8CF-CFF0649E7644}" presName="composite2" presStyleCnt="0"/>
      <dgm:spPr/>
    </dgm:pt>
    <dgm:pt modelId="{C77EEA83-8AA7-EF4F-9026-D70F3F28152B}" type="pres">
      <dgm:prSet presAssocID="{70BA4F9C-9453-F144-B8CF-CFF0649E7644}" presName="background2" presStyleLbl="node2" presStyleIdx="0" presStyleCnt="2"/>
      <dgm:spPr/>
    </dgm:pt>
    <dgm:pt modelId="{367CB027-19D6-8346-B17D-1D377840D222}" type="pres">
      <dgm:prSet presAssocID="{70BA4F9C-9453-F144-B8CF-CFF0649E7644}" presName="text2" presStyleLbl="fgAcc2" presStyleIdx="0" presStyleCnt="2">
        <dgm:presLayoutVars>
          <dgm:chPref val="3"/>
        </dgm:presLayoutVars>
      </dgm:prSet>
      <dgm:spPr/>
    </dgm:pt>
    <dgm:pt modelId="{4B2D7CC4-6A3F-D440-B8CD-70BCBBDE2AFC}" type="pres">
      <dgm:prSet presAssocID="{70BA4F9C-9453-F144-B8CF-CFF0649E7644}" presName="hierChild3" presStyleCnt="0"/>
      <dgm:spPr/>
    </dgm:pt>
    <dgm:pt modelId="{25360512-F15F-9F47-AB88-E7063AA84AEC}" type="pres">
      <dgm:prSet presAssocID="{E3DECCF2-D5C8-4C40-9381-A6677F0B39D6}" presName="Name17" presStyleLbl="parChTrans1D3" presStyleIdx="0" presStyleCnt="4"/>
      <dgm:spPr/>
    </dgm:pt>
    <dgm:pt modelId="{1ABAD5ED-3D42-3144-995F-B649BDEC1885}" type="pres">
      <dgm:prSet presAssocID="{332AD649-8025-1749-BC5E-F24D030C8BA7}" presName="hierRoot3" presStyleCnt="0"/>
      <dgm:spPr/>
    </dgm:pt>
    <dgm:pt modelId="{909A52DC-9E15-6542-8E30-3C0080EED5C5}" type="pres">
      <dgm:prSet presAssocID="{332AD649-8025-1749-BC5E-F24D030C8BA7}" presName="composite3" presStyleCnt="0"/>
      <dgm:spPr/>
    </dgm:pt>
    <dgm:pt modelId="{C5204D64-0C3D-8344-ADE3-14ADF3F71A4B}" type="pres">
      <dgm:prSet presAssocID="{332AD649-8025-1749-BC5E-F24D030C8BA7}" presName="background3" presStyleLbl="node3" presStyleIdx="0" presStyleCnt="4"/>
      <dgm:spPr/>
    </dgm:pt>
    <dgm:pt modelId="{36FFE65B-58FF-8348-86B4-13EA5DA3143F}" type="pres">
      <dgm:prSet presAssocID="{332AD649-8025-1749-BC5E-F24D030C8BA7}" presName="text3" presStyleLbl="fgAcc3" presStyleIdx="0" presStyleCnt="4">
        <dgm:presLayoutVars>
          <dgm:chPref val="3"/>
        </dgm:presLayoutVars>
      </dgm:prSet>
      <dgm:spPr/>
    </dgm:pt>
    <dgm:pt modelId="{BAC4A5E5-FCB8-8B46-A84C-9AA1248E6316}" type="pres">
      <dgm:prSet presAssocID="{332AD649-8025-1749-BC5E-F24D030C8BA7}" presName="hierChild4" presStyleCnt="0"/>
      <dgm:spPr/>
    </dgm:pt>
    <dgm:pt modelId="{E41F688B-92D3-5B43-85D8-60A9BAF41D5A}" type="pres">
      <dgm:prSet presAssocID="{C3204F51-0386-0043-9F30-F71568FC1E89}" presName="Name17" presStyleLbl="parChTrans1D3" presStyleIdx="1" presStyleCnt="4"/>
      <dgm:spPr/>
    </dgm:pt>
    <dgm:pt modelId="{DB8FC6E7-BBA4-7849-BC4F-00E9CB0393D4}" type="pres">
      <dgm:prSet presAssocID="{04F1B68A-9CD7-6142-8F86-7F9F024B9439}" presName="hierRoot3" presStyleCnt="0"/>
      <dgm:spPr/>
    </dgm:pt>
    <dgm:pt modelId="{18B7CAE7-2DCA-EA4F-9097-BD61823D68D1}" type="pres">
      <dgm:prSet presAssocID="{04F1B68A-9CD7-6142-8F86-7F9F024B9439}" presName="composite3" presStyleCnt="0"/>
      <dgm:spPr/>
    </dgm:pt>
    <dgm:pt modelId="{E09BE315-58DC-3743-B4C7-C04DC3637557}" type="pres">
      <dgm:prSet presAssocID="{04F1B68A-9CD7-6142-8F86-7F9F024B9439}" presName="background3" presStyleLbl="node3" presStyleIdx="1" presStyleCnt="4"/>
      <dgm:spPr/>
    </dgm:pt>
    <dgm:pt modelId="{9D4370AF-836D-9546-974F-3E67442523F2}" type="pres">
      <dgm:prSet presAssocID="{04F1B68A-9CD7-6142-8F86-7F9F024B9439}" presName="text3" presStyleLbl="fgAcc3" presStyleIdx="1" presStyleCnt="4">
        <dgm:presLayoutVars>
          <dgm:chPref val="3"/>
        </dgm:presLayoutVars>
      </dgm:prSet>
      <dgm:spPr/>
    </dgm:pt>
    <dgm:pt modelId="{BE44BE47-BBFF-E342-9DF9-56880570B62D}" type="pres">
      <dgm:prSet presAssocID="{04F1B68A-9CD7-6142-8F86-7F9F024B9439}" presName="hierChild4" presStyleCnt="0"/>
      <dgm:spPr/>
    </dgm:pt>
    <dgm:pt modelId="{5CC2B4D6-75B7-114C-80BF-5AD6156E79BB}" type="pres">
      <dgm:prSet presAssocID="{4199612B-AB73-8C4E-A2E7-BA71F74608BB}" presName="Name23" presStyleLbl="parChTrans1D4" presStyleIdx="0" presStyleCnt="1"/>
      <dgm:spPr/>
    </dgm:pt>
    <dgm:pt modelId="{FD28F024-8C74-4A43-8E9E-A1674A91729B}" type="pres">
      <dgm:prSet presAssocID="{259C986F-07F6-FF41-939D-DC386A98DA4D}" presName="hierRoot4" presStyleCnt="0"/>
      <dgm:spPr/>
    </dgm:pt>
    <dgm:pt modelId="{51499BB3-32E6-4C44-8A8F-95414DAA7C20}" type="pres">
      <dgm:prSet presAssocID="{259C986F-07F6-FF41-939D-DC386A98DA4D}" presName="composite4" presStyleCnt="0"/>
      <dgm:spPr/>
    </dgm:pt>
    <dgm:pt modelId="{7D780BC0-ED66-FA4E-8753-FC98DA1FEBDF}" type="pres">
      <dgm:prSet presAssocID="{259C986F-07F6-FF41-939D-DC386A98DA4D}" presName="background4" presStyleLbl="node4" presStyleIdx="0" presStyleCnt="1"/>
      <dgm:spPr>
        <a:solidFill>
          <a:srgbClr val="C00000"/>
        </a:solidFill>
      </dgm:spPr>
    </dgm:pt>
    <dgm:pt modelId="{8A5801BB-16DA-B14E-8991-8F3F027B4CFA}" type="pres">
      <dgm:prSet presAssocID="{259C986F-07F6-FF41-939D-DC386A98DA4D}" presName="text4" presStyleLbl="fgAcc4" presStyleIdx="0" presStyleCnt="1">
        <dgm:presLayoutVars>
          <dgm:chPref val="3"/>
        </dgm:presLayoutVars>
      </dgm:prSet>
      <dgm:spPr/>
    </dgm:pt>
    <dgm:pt modelId="{BF6DFD8C-AC9C-214E-86C8-CE0A1EF16AFE}" type="pres">
      <dgm:prSet presAssocID="{259C986F-07F6-FF41-939D-DC386A98DA4D}" presName="hierChild5" presStyleCnt="0"/>
      <dgm:spPr/>
    </dgm:pt>
    <dgm:pt modelId="{DC2CBC04-FBE6-4B4C-85D6-28EC5FCB38EC}" type="pres">
      <dgm:prSet presAssocID="{380C57E1-AD8A-CD48-B42A-5800386442E5}" presName="Name17" presStyleLbl="parChTrans1D3" presStyleIdx="2" presStyleCnt="4"/>
      <dgm:spPr/>
    </dgm:pt>
    <dgm:pt modelId="{7AE51761-7F15-D645-AB0F-BD687DD69310}" type="pres">
      <dgm:prSet presAssocID="{75A6A517-7E8B-914C-925A-483337E96F43}" presName="hierRoot3" presStyleCnt="0"/>
      <dgm:spPr/>
    </dgm:pt>
    <dgm:pt modelId="{4F8B1DB6-50BA-B442-9C36-CE3D942AB95D}" type="pres">
      <dgm:prSet presAssocID="{75A6A517-7E8B-914C-925A-483337E96F43}" presName="composite3" presStyleCnt="0"/>
      <dgm:spPr/>
    </dgm:pt>
    <dgm:pt modelId="{F4470E99-6A47-0E4A-8525-2DB0BE84AB5F}" type="pres">
      <dgm:prSet presAssocID="{75A6A517-7E8B-914C-925A-483337E96F43}" presName="background3" presStyleLbl="node3" presStyleIdx="2" presStyleCnt="4"/>
      <dgm:spPr/>
    </dgm:pt>
    <dgm:pt modelId="{6626D798-B3F4-064C-AE95-36DADF51F039}" type="pres">
      <dgm:prSet presAssocID="{75A6A517-7E8B-914C-925A-483337E96F43}" presName="text3" presStyleLbl="fgAcc3" presStyleIdx="2" presStyleCnt="4">
        <dgm:presLayoutVars>
          <dgm:chPref val="3"/>
        </dgm:presLayoutVars>
      </dgm:prSet>
      <dgm:spPr/>
    </dgm:pt>
    <dgm:pt modelId="{833DD7D5-935E-3E4D-9729-FA617E0B8F66}" type="pres">
      <dgm:prSet presAssocID="{75A6A517-7E8B-914C-925A-483337E96F43}" presName="hierChild4" presStyleCnt="0"/>
      <dgm:spPr/>
    </dgm:pt>
    <dgm:pt modelId="{21CFCE44-B58E-A94B-8816-779C151BBF73}" type="pres">
      <dgm:prSet presAssocID="{314A33F7-E422-B547-8DBB-2D89218ABCED}" presName="Name10" presStyleLbl="parChTrans1D2" presStyleIdx="1" presStyleCnt="2"/>
      <dgm:spPr/>
    </dgm:pt>
    <dgm:pt modelId="{E3296D32-67FE-BB4D-8E13-E33B1719D021}" type="pres">
      <dgm:prSet presAssocID="{825C28A2-FECA-6A44-8EAD-3670C8EDC14D}" presName="hierRoot2" presStyleCnt="0"/>
      <dgm:spPr/>
    </dgm:pt>
    <dgm:pt modelId="{80CAA11B-9AEC-7E41-A729-608D580A27C6}" type="pres">
      <dgm:prSet presAssocID="{825C28A2-FECA-6A44-8EAD-3670C8EDC14D}" presName="composite2" presStyleCnt="0"/>
      <dgm:spPr/>
    </dgm:pt>
    <dgm:pt modelId="{4B5673DF-C0A0-2547-BAEB-8B44D1073C6B}" type="pres">
      <dgm:prSet presAssocID="{825C28A2-FECA-6A44-8EAD-3670C8EDC14D}" presName="background2" presStyleLbl="node2" presStyleIdx="1" presStyleCnt="2"/>
      <dgm:spPr/>
    </dgm:pt>
    <dgm:pt modelId="{7D93F438-5C79-C548-A777-C00071E50BF6}" type="pres">
      <dgm:prSet presAssocID="{825C28A2-FECA-6A44-8EAD-3670C8EDC14D}" presName="text2" presStyleLbl="fgAcc2" presStyleIdx="1" presStyleCnt="2">
        <dgm:presLayoutVars>
          <dgm:chPref val="3"/>
        </dgm:presLayoutVars>
      </dgm:prSet>
      <dgm:spPr/>
    </dgm:pt>
    <dgm:pt modelId="{75B98FE5-30A3-DA4D-B457-E281BEA54271}" type="pres">
      <dgm:prSet presAssocID="{825C28A2-FECA-6A44-8EAD-3670C8EDC14D}" presName="hierChild3" presStyleCnt="0"/>
      <dgm:spPr/>
    </dgm:pt>
    <dgm:pt modelId="{DE186EAA-D7AC-6541-B185-E0CDAB3BED74}" type="pres">
      <dgm:prSet presAssocID="{0296CC94-B5AA-014B-8CBD-38DE8C874CE4}" presName="Name17" presStyleLbl="parChTrans1D3" presStyleIdx="3" presStyleCnt="4"/>
      <dgm:spPr/>
    </dgm:pt>
    <dgm:pt modelId="{745A0A44-BE2B-EB49-A17A-F57E0533851A}" type="pres">
      <dgm:prSet presAssocID="{AE9B2DEB-F2C7-FC41-99F2-CBF456BED482}" presName="hierRoot3" presStyleCnt="0"/>
      <dgm:spPr/>
    </dgm:pt>
    <dgm:pt modelId="{65DB6F2C-16CC-3A41-91ED-8E2684CED1E2}" type="pres">
      <dgm:prSet presAssocID="{AE9B2DEB-F2C7-FC41-99F2-CBF456BED482}" presName="composite3" presStyleCnt="0"/>
      <dgm:spPr/>
    </dgm:pt>
    <dgm:pt modelId="{A15CB546-CB41-0341-B74A-2F5EF3536951}" type="pres">
      <dgm:prSet presAssocID="{AE9B2DEB-F2C7-FC41-99F2-CBF456BED482}" presName="background3" presStyleLbl="node3" presStyleIdx="3" presStyleCnt="4"/>
      <dgm:spPr/>
    </dgm:pt>
    <dgm:pt modelId="{4B7CD72B-5ADB-E846-8799-3E1A95D39EE4}" type="pres">
      <dgm:prSet presAssocID="{AE9B2DEB-F2C7-FC41-99F2-CBF456BED482}" presName="text3" presStyleLbl="fgAcc3" presStyleIdx="3" presStyleCnt="4">
        <dgm:presLayoutVars>
          <dgm:chPref val="3"/>
        </dgm:presLayoutVars>
      </dgm:prSet>
      <dgm:spPr/>
    </dgm:pt>
    <dgm:pt modelId="{471E1C8C-FFBA-4B4B-850A-97E664C51B66}" type="pres">
      <dgm:prSet presAssocID="{AE9B2DEB-F2C7-FC41-99F2-CBF456BED482}" presName="hierChild4" presStyleCnt="0"/>
      <dgm:spPr/>
    </dgm:pt>
  </dgm:ptLst>
  <dgm:cxnLst>
    <dgm:cxn modelId="{B9E39F03-CC90-3B4A-9468-46F237EAF9F1}" type="presOf" srcId="{0296CC94-B5AA-014B-8CBD-38DE8C874CE4}" destId="{DE186EAA-D7AC-6541-B185-E0CDAB3BED74}" srcOrd="0" destOrd="0" presId="urn:microsoft.com/office/officeart/2005/8/layout/hierarchy1"/>
    <dgm:cxn modelId="{6E22080C-51C0-1F4C-B8E6-AF9E8044927C}" type="presOf" srcId="{04F1B68A-9CD7-6142-8F86-7F9F024B9439}" destId="{9D4370AF-836D-9546-974F-3E67442523F2}" srcOrd="0" destOrd="0" presId="urn:microsoft.com/office/officeart/2005/8/layout/hierarchy1"/>
    <dgm:cxn modelId="{C6FC450C-AEDD-D847-89B5-B9C2DD8E5541}" type="presOf" srcId="{AE9B2DEB-F2C7-FC41-99F2-CBF456BED482}" destId="{4B7CD72B-5ADB-E846-8799-3E1A95D39EE4}" srcOrd="0" destOrd="0" presId="urn:microsoft.com/office/officeart/2005/8/layout/hierarchy1"/>
    <dgm:cxn modelId="{3669D80F-A6D7-5246-B376-8860D7043EA0}" srcId="{70BA4F9C-9453-F144-B8CF-CFF0649E7644}" destId="{75A6A517-7E8B-914C-925A-483337E96F43}" srcOrd="2" destOrd="0" parTransId="{380C57E1-AD8A-CD48-B42A-5800386442E5}" sibTransId="{E32DAFAF-CC18-7B4D-B910-D4C3A9E40ECA}"/>
    <dgm:cxn modelId="{4DEF6526-8D6F-F64E-8932-8DFEC88CBC48}" srcId="{9F7B5D6C-AA60-9A48-9A73-97EC8E7A8714}" destId="{49060904-77FF-AD4C-B083-8F6068086D39}" srcOrd="0" destOrd="0" parTransId="{0E68D977-5A18-504F-8362-9D7352E1BE9A}" sibTransId="{6BD85F37-592A-9D44-8701-B522A0864B08}"/>
    <dgm:cxn modelId="{3243AD28-7542-4240-AF55-C27F8488A999}" type="presOf" srcId="{4199612B-AB73-8C4E-A2E7-BA71F74608BB}" destId="{5CC2B4D6-75B7-114C-80BF-5AD6156E79BB}" srcOrd="0" destOrd="0" presId="urn:microsoft.com/office/officeart/2005/8/layout/hierarchy1"/>
    <dgm:cxn modelId="{084CD137-E9F5-9549-9204-123DE148A43C}" srcId="{49060904-77FF-AD4C-B083-8F6068086D39}" destId="{70BA4F9C-9453-F144-B8CF-CFF0649E7644}" srcOrd="0" destOrd="0" parTransId="{4AF7EC1A-AA28-6044-8602-4C6C40A57D2C}" sibTransId="{08B8BBA2-1A7D-9D4F-B38D-C5721133ED47}"/>
    <dgm:cxn modelId="{D4BED448-0AD2-0A4D-A05E-A107D7B987D4}" type="presOf" srcId="{C3204F51-0386-0043-9F30-F71568FC1E89}" destId="{E41F688B-92D3-5B43-85D8-60A9BAF41D5A}" srcOrd="0" destOrd="0" presId="urn:microsoft.com/office/officeart/2005/8/layout/hierarchy1"/>
    <dgm:cxn modelId="{6FAAC66E-52AD-754B-940B-F81E629667FE}" type="presOf" srcId="{49060904-77FF-AD4C-B083-8F6068086D39}" destId="{7F059993-3B93-A541-946A-B82E1E2263DD}" srcOrd="0" destOrd="0" presId="urn:microsoft.com/office/officeart/2005/8/layout/hierarchy1"/>
    <dgm:cxn modelId="{098BBC74-3468-F340-B2BE-85CAAB34945D}" type="presOf" srcId="{314A33F7-E422-B547-8DBB-2D89218ABCED}" destId="{21CFCE44-B58E-A94B-8816-779C151BBF73}" srcOrd="0" destOrd="0" presId="urn:microsoft.com/office/officeart/2005/8/layout/hierarchy1"/>
    <dgm:cxn modelId="{E4A40E76-2DAD-304B-98E6-0CE386A83F78}" type="presOf" srcId="{332AD649-8025-1749-BC5E-F24D030C8BA7}" destId="{36FFE65B-58FF-8348-86B4-13EA5DA3143F}" srcOrd="0" destOrd="0" presId="urn:microsoft.com/office/officeart/2005/8/layout/hierarchy1"/>
    <dgm:cxn modelId="{E2C5E782-CE36-AF47-A4DA-30D9D4EE0590}" type="presOf" srcId="{259C986F-07F6-FF41-939D-DC386A98DA4D}" destId="{8A5801BB-16DA-B14E-8991-8F3F027B4CFA}" srcOrd="0" destOrd="0" presId="urn:microsoft.com/office/officeart/2005/8/layout/hierarchy1"/>
    <dgm:cxn modelId="{23BB8FA0-40BF-5C41-89B5-BC24A95DDE4C}" srcId="{825C28A2-FECA-6A44-8EAD-3670C8EDC14D}" destId="{AE9B2DEB-F2C7-FC41-99F2-CBF456BED482}" srcOrd="0" destOrd="0" parTransId="{0296CC94-B5AA-014B-8CBD-38DE8C874CE4}" sibTransId="{D78AF252-C469-E441-9664-7039B9FA7397}"/>
    <dgm:cxn modelId="{242EC2AB-B95E-2E4E-8D69-562CF237BB91}" srcId="{04F1B68A-9CD7-6142-8F86-7F9F024B9439}" destId="{259C986F-07F6-FF41-939D-DC386A98DA4D}" srcOrd="0" destOrd="0" parTransId="{4199612B-AB73-8C4E-A2E7-BA71F74608BB}" sibTransId="{2B7E4A49-B7DB-0D4B-BA7A-91846BBFD58B}"/>
    <dgm:cxn modelId="{9CA7F3AB-AA7B-C143-A8CC-9A9EE930D59E}" srcId="{49060904-77FF-AD4C-B083-8F6068086D39}" destId="{825C28A2-FECA-6A44-8EAD-3670C8EDC14D}" srcOrd="1" destOrd="0" parTransId="{314A33F7-E422-B547-8DBB-2D89218ABCED}" sibTransId="{EAD12810-BAC2-7543-A849-B08507014A48}"/>
    <dgm:cxn modelId="{3494BEAC-106C-8145-B05B-97624E63A84A}" type="presOf" srcId="{4AF7EC1A-AA28-6044-8602-4C6C40A57D2C}" destId="{375E9BB6-4E81-E14F-A167-282CD2A46DCE}" srcOrd="0" destOrd="0" presId="urn:microsoft.com/office/officeart/2005/8/layout/hierarchy1"/>
    <dgm:cxn modelId="{D1D60CC4-A4B4-2A4D-9A0E-789791568B8E}" type="presOf" srcId="{70BA4F9C-9453-F144-B8CF-CFF0649E7644}" destId="{367CB027-19D6-8346-B17D-1D377840D222}" srcOrd="0" destOrd="0" presId="urn:microsoft.com/office/officeart/2005/8/layout/hierarchy1"/>
    <dgm:cxn modelId="{D8C7EECA-1C64-CD48-8393-592790272990}" srcId="{70BA4F9C-9453-F144-B8CF-CFF0649E7644}" destId="{04F1B68A-9CD7-6142-8F86-7F9F024B9439}" srcOrd="1" destOrd="0" parTransId="{C3204F51-0386-0043-9F30-F71568FC1E89}" sibTransId="{FDC34685-B382-7841-B577-5F281731C813}"/>
    <dgm:cxn modelId="{6A30D3D9-863D-AE46-9678-B9D49AD51E19}" type="presOf" srcId="{825C28A2-FECA-6A44-8EAD-3670C8EDC14D}" destId="{7D93F438-5C79-C548-A777-C00071E50BF6}" srcOrd="0" destOrd="0" presId="urn:microsoft.com/office/officeart/2005/8/layout/hierarchy1"/>
    <dgm:cxn modelId="{138EDCE2-FDB4-D744-84AD-24AFD041F458}" type="presOf" srcId="{380C57E1-AD8A-CD48-B42A-5800386442E5}" destId="{DC2CBC04-FBE6-4B4C-85D6-28EC5FCB38EC}" srcOrd="0" destOrd="0" presId="urn:microsoft.com/office/officeart/2005/8/layout/hierarchy1"/>
    <dgm:cxn modelId="{D0D961F1-765B-3943-942A-AE24AE0AADA7}" type="presOf" srcId="{75A6A517-7E8B-914C-925A-483337E96F43}" destId="{6626D798-B3F4-064C-AE95-36DADF51F039}" srcOrd="0" destOrd="0" presId="urn:microsoft.com/office/officeart/2005/8/layout/hierarchy1"/>
    <dgm:cxn modelId="{735DA2F6-EAB7-3B4A-B4D4-B0A84ABE02C7}" type="presOf" srcId="{E3DECCF2-D5C8-4C40-9381-A6677F0B39D6}" destId="{25360512-F15F-9F47-AB88-E7063AA84AEC}" srcOrd="0" destOrd="0" presId="urn:microsoft.com/office/officeart/2005/8/layout/hierarchy1"/>
    <dgm:cxn modelId="{BF6EE9F8-7F5E-8D4A-BC44-8E28D1A5840C}" srcId="{70BA4F9C-9453-F144-B8CF-CFF0649E7644}" destId="{332AD649-8025-1749-BC5E-F24D030C8BA7}" srcOrd="0" destOrd="0" parTransId="{E3DECCF2-D5C8-4C40-9381-A6677F0B39D6}" sibTransId="{CF9FBCAF-1851-104F-851E-7B94893EEFB8}"/>
    <dgm:cxn modelId="{E17FE1FC-61A4-D143-B56D-EDF6065CBDAB}" type="presOf" srcId="{9F7B5D6C-AA60-9A48-9A73-97EC8E7A8714}" destId="{C6778FE7-9E6C-FF42-9C7E-B7CF752F869E}" srcOrd="0" destOrd="0" presId="urn:microsoft.com/office/officeart/2005/8/layout/hierarchy1"/>
    <dgm:cxn modelId="{BBD560FA-4958-514E-BE1F-9E51536E564B}" type="presParOf" srcId="{C6778FE7-9E6C-FF42-9C7E-B7CF752F869E}" destId="{271DBD5B-91DC-494D-885E-AE1004047983}" srcOrd="0" destOrd="0" presId="urn:microsoft.com/office/officeart/2005/8/layout/hierarchy1"/>
    <dgm:cxn modelId="{035F5448-2AB6-AA4B-9C35-99D98B7EECA0}" type="presParOf" srcId="{271DBD5B-91DC-494D-885E-AE1004047983}" destId="{62F2C6FC-36CC-E34A-9C4C-7F9CB84F80E5}" srcOrd="0" destOrd="0" presId="urn:microsoft.com/office/officeart/2005/8/layout/hierarchy1"/>
    <dgm:cxn modelId="{3F588E9E-AA8A-1649-84E7-1092CABC3936}" type="presParOf" srcId="{62F2C6FC-36CC-E34A-9C4C-7F9CB84F80E5}" destId="{AAE3B118-8A2B-CB44-A6BB-062AA1CC762B}" srcOrd="0" destOrd="0" presId="urn:microsoft.com/office/officeart/2005/8/layout/hierarchy1"/>
    <dgm:cxn modelId="{AE2FDA51-8BDE-0D4E-AFB9-32B11613CE3A}" type="presParOf" srcId="{62F2C6FC-36CC-E34A-9C4C-7F9CB84F80E5}" destId="{7F059993-3B93-A541-946A-B82E1E2263DD}" srcOrd="1" destOrd="0" presId="urn:microsoft.com/office/officeart/2005/8/layout/hierarchy1"/>
    <dgm:cxn modelId="{E18C3256-5A5E-C444-940D-285B9E4B371B}" type="presParOf" srcId="{271DBD5B-91DC-494D-885E-AE1004047983}" destId="{96232995-6281-FD42-9EF3-54C88321940F}" srcOrd="1" destOrd="0" presId="urn:microsoft.com/office/officeart/2005/8/layout/hierarchy1"/>
    <dgm:cxn modelId="{9C4F464E-C7F3-A64C-808A-CDC8F61598D9}" type="presParOf" srcId="{96232995-6281-FD42-9EF3-54C88321940F}" destId="{375E9BB6-4E81-E14F-A167-282CD2A46DCE}" srcOrd="0" destOrd="0" presId="urn:microsoft.com/office/officeart/2005/8/layout/hierarchy1"/>
    <dgm:cxn modelId="{B779D431-7A38-E149-BD57-C6E16CAF55F0}" type="presParOf" srcId="{96232995-6281-FD42-9EF3-54C88321940F}" destId="{ABA7E06D-460E-3B43-A735-8061E534AC48}" srcOrd="1" destOrd="0" presId="urn:microsoft.com/office/officeart/2005/8/layout/hierarchy1"/>
    <dgm:cxn modelId="{66ED0304-D847-B344-9326-F2D6D326C634}" type="presParOf" srcId="{ABA7E06D-460E-3B43-A735-8061E534AC48}" destId="{1265B274-5AC1-8C42-ADE4-54383915E4E6}" srcOrd="0" destOrd="0" presId="urn:microsoft.com/office/officeart/2005/8/layout/hierarchy1"/>
    <dgm:cxn modelId="{94C9CEA8-587F-EF4F-9F72-1235AAB2DCBD}" type="presParOf" srcId="{1265B274-5AC1-8C42-ADE4-54383915E4E6}" destId="{C77EEA83-8AA7-EF4F-9026-D70F3F28152B}" srcOrd="0" destOrd="0" presId="urn:microsoft.com/office/officeart/2005/8/layout/hierarchy1"/>
    <dgm:cxn modelId="{E3F59E0E-D1E1-6744-9E84-CA9DC225CB31}" type="presParOf" srcId="{1265B274-5AC1-8C42-ADE4-54383915E4E6}" destId="{367CB027-19D6-8346-B17D-1D377840D222}" srcOrd="1" destOrd="0" presId="urn:microsoft.com/office/officeart/2005/8/layout/hierarchy1"/>
    <dgm:cxn modelId="{D9C2195C-CC21-FF43-B7F1-0E5622D165BF}" type="presParOf" srcId="{ABA7E06D-460E-3B43-A735-8061E534AC48}" destId="{4B2D7CC4-6A3F-D440-B8CD-70BCBBDE2AFC}" srcOrd="1" destOrd="0" presId="urn:microsoft.com/office/officeart/2005/8/layout/hierarchy1"/>
    <dgm:cxn modelId="{AB09DA4C-9F69-654A-BC03-DA000EF5A42B}" type="presParOf" srcId="{4B2D7CC4-6A3F-D440-B8CD-70BCBBDE2AFC}" destId="{25360512-F15F-9F47-AB88-E7063AA84AEC}" srcOrd="0" destOrd="0" presId="urn:microsoft.com/office/officeart/2005/8/layout/hierarchy1"/>
    <dgm:cxn modelId="{0208CD84-2B03-9D44-85D8-C52B6E67D2BE}" type="presParOf" srcId="{4B2D7CC4-6A3F-D440-B8CD-70BCBBDE2AFC}" destId="{1ABAD5ED-3D42-3144-995F-B649BDEC1885}" srcOrd="1" destOrd="0" presId="urn:microsoft.com/office/officeart/2005/8/layout/hierarchy1"/>
    <dgm:cxn modelId="{8DD52640-5C98-AB40-95E6-0FACD27808A6}" type="presParOf" srcId="{1ABAD5ED-3D42-3144-995F-B649BDEC1885}" destId="{909A52DC-9E15-6542-8E30-3C0080EED5C5}" srcOrd="0" destOrd="0" presId="urn:microsoft.com/office/officeart/2005/8/layout/hierarchy1"/>
    <dgm:cxn modelId="{208F74A6-2212-EB43-B406-ED8713D83F6B}" type="presParOf" srcId="{909A52DC-9E15-6542-8E30-3C0080EED5C5}" destId="{C5204D64-0C3D-8344-ADE3-14ADF3F71A4B}" srcOrd="0" destOrd="0" presId="urn:microsoft.com/office/officeart/2005/8/layout/hierarchy1"/>
    <dgm:cxn modelId="{B48E54F3-B02A-244A-A171-95CB8B5E4EA5}" type="presParOf" srcId="{909A52DC-9E15-6542-8E30-3C0080EED5C5}" destId="{36FFE65B-58FF-8348-86B4-13EA5DA3143F}" srcOrd="1" destOrd="0" presId="urn:microsoft.com/office/officeart/2005/8/layout/hierarchy1"/>
    <dgm:cxn modelId="{66622F5E-47D6-1044-A836-FF18E074AEA8}" type="presParOf" srcId="{1ABAD5ED-3D42-3144-995F-B649BDEC1885}" destId="{BAC4A5E5-FCB8-8B46-A84C-9AA1248E6316}" srcOrd="1" destOrd="0" presId="urn:microsoft.com/office/officeart/2005/8/layout/hierarchy1"/>
    <dgm:cxn modelId="{83927975-B6CE-354A-97A6-80B9F45BF946}" type="presParOf" srcId="{4B2D7CC4-6A3F-D440-B8CD-70BCBBDE2AFC}" destId="{E41F688B-92D3-5B43-85D8-60A9BAF41D5A}" srcOrd="2" destOrd="0" presId="urn:microsoft.com/office/officeart/2005/8/layout/hierarchy1"/>
    <dgm:cxn modelId="{00627A46-EB48-8241-AD6D-9F1330DE226B}" type="presParOf" srcId="{4B2D7CC4-6A3F-D440-B8CD-70BCBBDE2AFC}" destId="{DB8FC6E7-BBA4-7849-BC4F-00E9CB0393D4}" srcOrd="3" destOrd="0" presId="urn:microsoft.com/office/officeart/2005/8/layout/hierarchy1"/>
    <dgm:cxn modelId="{886EC0B1-1AFA-F14D-B9B5-380434AB02EF}" type="presParOf" srcId="{DB8FC6E7-BBA4-7849-BC4F-00E9CB0393D4}" destId="{18B7CAE7-2DCA-EA4F-9097-BD61823D68D1}" srcOrd="0" destOrd="0" presId="urn:microsoft.com/office/officeart/2005/8/layout/hierarchy1"/>
    <dgm:cxn modelId="{7EC36260-BEFC-8244-8E79-F02EBFE9A106}" type="presParOf" srcId="{18B7CAE7-2DCA-EA4F-9097-BD61823D68D1}" destId="{E09BE315-58DC-3743-B4C7-C04DC3637557}" srcOrd="0" destOrd="0" presId="urn:microsoft.com/office/officeart/2005/8/layout/hierarchy1"/>
    <dgm:cxn modelId="{32E6AB9D-DD44-1647-B9A6-AE7748538F35}" type="presParOf" srcId="{18B7CAE7-2DCA-EA4F-9097-BD61823D68D1}" destId="{9D4370AF-836D-9546-974F-3E67442523F2}" srcOrd="1" destOrd="0" presId="urn:microsoft.com/office/officeart/2005/8/layout/hierarchy1"/>
    <dgm:cxn modelId="{01F7F239-4C35-6B46-8B50-DBDDEB08DC78}" type="presParOf" srcId="{DB8FC6E7-BBA4-7849-BC4F-00E9CB0393D4}" destId="{BE44BE47-BBFF-E342-9DF9-56880570B62D}" srcOrd="1" destOrd="0" presId="urn:microsoft.com/office/officeart/2005/8/layout/hierarchy1"/>
    <dgm:cxn modelId="{7B2FD7A9-3A14-9542-AF28-789D558CEDCE}" type="presParOf" srcId="{BE44BE47-BBFF-E342-9DF9-56880570B62D}" destId="{5CC2B4D6-75B7-114C-80BF-5AD6156E79BB}" srcOrd="0" destOrd="0" presId="urn:microsoft.com/office/officeart/2005/8/layout/hierarchy1"/>
    <dgm:cxn modelId="{C6CE108F-E018-114F-9C79-D8047F472CAF}" type="presParOf" srcId="{BE44BE47-BBFF-E342-9DF9-56880570B62D}" destId="{FD28F024-8C74-4A43-8E9E-A1674A91729B}" srcOrd="1" destOrd="0" presId="urn:microsoft.com/office/officeart/2005/8/layout/hierarchy1"/>
    <dgm:cxn modelId="{AAAA5F26-6EEB-D04B-92F2-48EF2D46AE33}" type="presParOf" srcId="{FD28F024-8C74-4A43-8E9E-A1674A91729B}" destId="{51499BB3-32E6-4C44-8A8F-95414DAA7C20}" srcOrd="0" destOrd="0" presId="urn:microsoft.com/office/officeart/2005/8/layout/hierarchy1"/>
    <dgm:cxn modelId="{0C6BAE98-12A3-4D40-85CA-DB43DBBF3476}" type="presParOf" srcId="{51499BB3-32E6-4C44-8A8F-95414DAA7C20}" destId="{7D780BC0-ED66-FA4E-8753-FC98DA1FEBDF}" srcOrd="0" destOrd="0" presId="urn:microsoft.com/office/officeart/2005/8/layout/hierarchy1"/>
    <dgm:cxn modelId="{A3F8F90A-C5F4-E440-A040-7AA5CB8D89AC}" type="presParOf" srcId="{51499BB3-32E6-4C44-8A8F-95414DAA7C20}" destId="{8A5801BB-16DA-B14E-8991-8F3F027B4CFA}" srcOrd="1" destOrd="0" presId="urn:microsoft.com/office/officeart/2005/8/layout/hierarchy1"/>
    <dgm:cxn modelId="{44CDD9E6-3737-3248-9AB9-D4CFA03D2678}" type="presParOf" srcId="{FD28F024-8C74-4A43-8E9E-A1674A91729B}" destId="{BF6DFD8C-AC9C-214E-86C8-CE0A1EF16AFE}" srcOrd="1" destOrd="0" presId="urn:microsoft.com/office/officeart/2005/8/layout/hierarchy1"/>
    <dgm:cxn modelId="{CDF27799-5480-BE41-BECE-AF0880B8E235}" type="presParOf" srcId="{4B2D7CC4-6A3F-D440-B8CD-70BCBBDE2AFC}" destId="{DC2CBC04-FBE6-4B4C-85D6-28EC5FCB38EC}" srcOrd="4" destOrd="0" presId="urn:microsoft.com/office/officeart/2005/8/layout/hierarchy1"/>
    <dgm:cxn modelId="{5768923E-A8EE-294D-9869-FF45CDB84CB5}" type="presParOf" srcId="{4B2D7CC4-6A3F-D440-B8CD-70BCBBDE2AFC}" destId="{7AE51761-7F15-D645-AB0F-BD687DD69310}" srcOrd="5" destOrd="0" presId="urn:microsoft.com/office/officeart/2005/8/layout/hierarchy1"/>
    <dgm:cxn modelId="{197C74B3-0E8B-6248-A8B5-AA876490289E}" type="presParOf" srcId="{7AE51761-7F15-D645-AB0F-BD687DD69310}" destId="{4F8B1DB6-50BA-B442-9C36-CE3D942AB95D}" srcOrd="0" destOrd="0" presId="urn:microsoft.com/office/officeart/2005/8/layout/hierarchy1"/>
    <dgm:cxn modelId="{B2D037CA-D851-6549-9F6F-62E724AF312B}" type="presParOf" srcId="{4F8B1DB6-50BA-B442-9C36-CE3D942AB95D}" destId="{F4470E99-6A47-0E4A-8525-2DB0BE84AB5F}" srcOrd="0" destOrd="0" presId="urn:microsoft.com/office/officeart/2005/8/layout/hierarchy1"/>
    <dgm:cxn modelId="{B6D8082E-2818-8F4B-AFAD-97095C91AAAA}" type="presParOf" srcId="{4F8B1DB6-50BA-B442-9C36-CE3D942AB95D}" destId="{6626D798-B3F4-064C-AE95-36DADF51F039}" srcOrd="1" destOrd="0" presId="urn:microsoft.com/office/officeart/2005/8/layout/hierarchy1"/>
    <dgm:cxn modelId="{5F836A43-E44B-2B42-9806-AB317030FA99}" type="presParOf" srcId="{7AE51761-7F15-D645-AB0F-BD687DD69310}" destId="{833DD7D5-935E-3E4D-9729-FA617E0B8F66}" srcOrd="1" destOrd="0" presId="urn:microsoft.com/office/officeart/2005/8/layout/hierarchy1"/>
    <dgm:cxn modelId="{53AD813C-9FC0-C74A-BB16-AD055FF29A57}" type="presParOf" srcId="{96232995-6281-FD42-9EF3-54C88321940F}" destId="{21CFCE44-B58E-A94B-8816-779C151BBF73}" srcOrd="2" destOrd="0" presId="urn:microsoft.com/office/officeart/2005/8/layout/hierarchy1"/>
    <dgm:cxn modelId="{7079DDCF-2945-124E-90E2-671FD983E9F1}" type="presParOf" srcId="{96232995-6281-FD42-9EF3-54C88321940F}" destId="{E3296D32-67FE-BB4D-8E13-E33B1719D021}" srcOrd="3" destOrd="0" presId="urn:microsoft.com/office/officeart/2005/8/layout/hierarchy1"/>
    <dgm:cxn modelId="{1043CCE9-6ABE-6D47-AB3B-4443FF6C65A8}" type="presParOf" srcId="{E3296D32-67FE-BB4D-8E13-E33B1719D021}" destId="{80CAA11B-9AEC-7E41-A729-608D580A27C6}" srcOrd="0" destOrd="0" presId="urn:microsoft.com/office/officeart/2005/8/layout/hierarchy1"/>
    <dgm:cxn modelId="{C231F6A1-732C-D14F-943D-A72ABF295072}" type="presParOf" srcId="{80CAA11B-9AEC-7E41-A729-608D580A27C6}" destId="{4B5673DF-C0A0-2547-BAEB-8B44D1073C6B}" srcOrd="0" destOrd="0" presId="urn:microsoft.com/office/officeart/2005/8/layout/hierarchy1"/>
    <dgm:cxn modelId="{A391EB7E-ACC9-6E48-AE23-D114D118D591}" type="presParOf" srcId="{80CAA11B-9AEC-7E41-A729-608D580A27C6}" destId="{7D93F438-5C79-C548-A777-C00071E50BF6}" srcOrd="1" destOrd="0" presId="urn:microsoft.com/office/officeart/2005/8/layout/hierarchy1"/>
    <dgm:cxn modelId="{7E745BC1-CEB0-A04A-8DC4-92AA539B6010}" type="presParOf" srcId="{E3296D32-67FE-BB4D-8E13-E33B1719D021}" destId="{75B98FE5-30A3-DA4D-B457-E281BEA54271}" srcOrd="1" destOrd="0" presId="urn:microsoft.com/office/officeart/2005/8/layout/hierarchy1"/>
    <dgm:cxn modelId="{7EA25D93-18B2-7A4A-9794-88A1AE2D995D}" type="presParOf" srcId="{75B98FE5-30A3-DA4D-B457-E281BEA54271}" destId="{DE186EAA-D7AC-6541-B185-E0CDAB3BED74}" srcOrd="0" destOrd="0" presId="urn:microsoft.com/office/officeart/2005/8/layout/hierarchy1"/>
    <dgm:cxn modelId="{E3C76792-09C0-4444-BE0A-F3715CB6ABD0}" type="presParOf" srcId="{75B98FE5-30A3-DA4D-B457-E281BEA54271}" destId="{745A0A44-BE2B-EB49-A17A-F57E0533851A}" srcOrd="1" destOrd="0" presId="urn:microsoft.com/office/officeart/2005/8/layout/hierarchy1"/>
    <dgm:cxn modelId="{FCA036DD-A0E5-C64F-BCB0-F75318B3D4AA}" type="presParOf" srcId="{745A0A44-BE2B-EB49-A17A-F57E0533851A}" destId="{65DB6F2C-16CC-3A41-91ED-8E2684CED1E2}" srcOrd="0" destOrd="0" presId="urn:microsoft.com/office/officeart/2005/8/layout/hierarchy1"/>
    <dgm:cxn modelId="{105CE8E5-BFCA-8545-B4C8-2804554D88D7}" type="presParOf" srcId="{65DB6F2C-16CC-3A41-91ED-8E2684CED1E2}" destId="{A15CB546-CB41-0341-B74A-2F5EF3536951}" srcOrd="0" destOrd="0" presId="urn:microsoft.com/office/officeart/2005/8/layout/hierarchy1"/>
    <dgm:cxn modelId="{85A6BB5B-5850-3B40-8FBD-A3B2FCAE2F01}" type="presParOf" srcId="{65DB6F2C-16CC-3A41-91ED-8E2684CED1E2}" destId="{4B7CD72B-5ADB-E846-8799-3E1A95D39EE4}" srcOrd="1" destOrd="0" presId="urn:microsoft.com/office/officeart/2005/8/layout/hierarchy1"/>
    <dgm:cxn modelId="{999D0E53-04AC-FE44-89C6-75AA05CBFDB2}" type="presParOf" srcId="{745A0A44-BE2B-EB49-A17A-F57E0533851A}" destId="{471E1C8C-FFBA-4B4B-850A-97E664C51B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F7B5D6C-AA60-9A48-9A73-97EC8E7A8714}" type="doc">
      <dgm:prSet loTypeId="urn:microsoft.com/office/officeart/2005/8/layout/hierarchy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49060904-77FF-AD4C-B083-8F6068086D39}">
      <dgm:prSet phldrT="[Texte]"/>
      <dgm:spPr/>
      <dgm:t>
        <a:bodyPr/>
        <a:lstStyle/>
        <a:p>
          <a:r>
            <a:rPr lang="fr-FR" dirty="0"/>
            <a:t>1</a:t>
          </a:r>
        </a:p>
      </dgm:t>
    </dgm:pt>
    <dgm:pt modelId="{0E68D977-5A18-504F-8362-9D7352E1BE9A}" type="parTrans" cxnId="{4DEF6526-8D6F-F64E-8932-8DFEC88CBC48}">
      <dgm:prSet/>
      <dgm:spPr/>
      <dgm:t>
        <a:bodyPr/>
        <a:lstStyle/>
        <a:p>
          <a:endParaRPr lang="fr-FR"/>
        </a:p>
      </dgm:t>
    </dgm:pt>
    <dgm:pt modelId="{6BD85F37-592A-9D44-8701-B522A0864B08}" type="sibTrans" cxnId="{4DEF6526-8D6F-F64E-8932-8DFEC88CBC48}">
      <dgm:prSet/>
      <dgm:spPr/>
      <dgm:t>
        <a:bodyPr/>
        <a:lstStyle/>
        <a:p>
          <a:endParaRPr lang="fr-FR"/>
        </a:p>
      </dgm:t>
    </dgm:pt>
    <dgm:pt modelId="{70BA4F9C-9453-F144-B8CF-CFF0649E7644}">
      <dgm:prSet phldrT="[Texte]"/>
      <dgm:spPr/>
      <dgm:t>
        <a:bodyPr/>
        <a:lstStyle/>
        <a:p>
          <a:r>
            <a:rPr lang="fr-FR" dirty="0"/>
            <a:t>2</a:t>
          </a:r>
        </a:p>
      </dgm:t>
    </dgm:pt>
    <dgm:pt modelId="{4AF7EC1A-AA28-6044-8602-4C6C40A57D2C}" type="parTrans" cxnId="{084CD137-E9F5-9549-9204-123DE148A43C}">
      <dgm:prSet/>
      <dgm:spPr/>
      <dgm:t>
        <a:bodyPr/>
        <a:lstStyle/>
        <a:p>
          <a:endParaRPr lang="fr-FR"/>
        </a:p>
      </dgm:t>
    </dgm:pt>
    <dgm:pt modelId="{08B8BBA2-1A7D-9D4F-B38D-C5721133ED47}" type="sibTrans" cxnId="{084CD137-E9F5-9549-9204-123DE148A43C}">
      <dgm:prSet/>
      <dgm:spPr/>
      <dgm:t>
        <a:bodyPr/>
        <a:lstStyle/>
        <a:p>
          <a:endParaRPr lang="fr-FR"/>
        </a:p>
      </dgm:t>
    </dgm:pt>
    <dgm:pt modelId="{332AD649-8025-1749-BC5E-F24D030C8BA7}">
      <dgm:prSet phldrT="[Texte]"/>
      <dgm:spPr/>
      <dgm:t>
        <a:bodyPr/>
        <a:lstStyle/>
        <a:p>
          <a:r>
            <a:rPr lang="fr-FR" dirty="0"/>
            <a:t>4</a:t>
          </a:r>
        </a:p>
      </dgm:t>
    </dgm:pt>
    <dgm:pt modelId="{E3DECCF2-D5C8-4C40-9381-A6677F0B39D6}" type="parTrans" cxnId="{BF6EE9F8-7F5E-8D4A-BC44-8E28D1A5840C}">
      <dgm:prSet/>
      <dgm:spPr/>
      <dgm:t>
        <a:bodyPr/>
        <a:lstStyle/>
        <a:p>
          <a:endParaRPr lang="fr-FR"/>
        </a:p>
      </dgm:t>
    </dgm:pt>
    <dgm:pt modelId="{CF9FBCAF-1851-104F-851E-7B94893EEFB8}" type="sibTrans" cxnId="{BF6EE9F8-7F5E-8D4A-BC44-8E28D1A5840C}">
      <dgm:prSet/>
      <dgm:spPr/>
      <dgm:t>
        <a:bodyPr/>
        <a:lstStyle/>
        <a:p>
          <a:endParaRPr lang="fr-FR"/>
        </a:p>
      </dgm:t>
    </dgm:pt>
    <dgm:pt modelId="{04F1B68A-9CD7-6142-8F86-7F9F024B9439}">
      <dgm:prSet phldrT="[Texte]"/>
      <dgm:spPr/>
      <dgm:t>
        <a:bodyPr/>
        <a:lstStyle/>
        <a:p>
          <a:r>
            <a:rPr lang="fr-FR" dirty="0"/>
            <a:t>5</a:t>
          </a:r>
        </a:p>
      </dgm:t>
    </dgm:pt>
    <dgm:pt modelId="{C3204F51-0386-0043-9F30-F71568FC1E89}" type="parTrans" cxnId="{D8C7EECA-1C64-CD48-8393-592790272990}">
      <dgm:prSet/>
      <dgm:spPr/>
      <dgm:t>
        <a:bodyPr/>
        <a:lstStyle/>
        <a:p>
          <a:endParaRPr lang="fr-FR"/>
        </a:p>
      </dgm:t>
    </dgm:pt>
    <dgm:pt modelId="{FDC34685-B382-7841-B577-5F281731C813}" type="sibTrans" cxnId="{D8C7EECA-1C64-CD48-8393-592790272990}">
      <dgm:prSet/>
      <dgm:spPr/>
      <dgm:t>
        <a:bodyPr/>
        <a:lstStyle/>
        <a:p>
          <a:endParaRPr lang="fr-FR"/>
        </a:p>
      </dgm:t>
    </dgm:pt>
    <dgm:pt modelId="{825C28A2-FECA-6A44-8EAD-3670C8EDC14D}">
      <dgm:prSet phldrT="[Texte]"/>
      <dgm:spPr/>
      <dgm:t>
        <a:bodyPr/>
        <a:lstStyle/>
        <a:p>
          <a:r>
            <a:rPr lang="fr-FR" dirty="0"/>
            <a:t>3</a:t>
          </a:r>
        </a:p>
      </dgm:t>
    </dgm:pt>
    <dgm:pt modelId="{314A33F7-E422-B547-8DBB-2D89218ABCED}" type="parTrans" cxnId="{9CA7F3AB-AA7B-C143-A8CC-9A9EE930D59E}">
      <dgm:prSet/>
      <dgm:spPr/>
      <dgm:t>
        <a:bodyPr/>
        <a:lstStyle/>
        <a:p>
          <a:endParaRPr lang="fr-FR"/>
        </a:p>
      </dgm:t>
    </dgm:pt>
    <dgm:pt modelId="{EAD12810-BAC2-7543-A849-B08507014A48}" type="sibTrans" cxnId="{9CA7F3AB-AA7B-C143-A8CC-9A9EE930D59E}">
      <dgm:prSet/>
      <dgm:spPr/>
      <dgm:t>
        <a:bodyPr/>
        <a:lstStyle/>
        <a:p>
          <a:endParaRPr lang="fr-FR"/>
        </a:p>
      </dgm:t>
    </dgm:pt>
    <dgm:pt modelId="{AE9B2DEB-F2C7-FC41-99F2-CBF456BED482}">
      <dgm:prSet phldrT="[Texte]"/>
      <dgm:spPr/>
      <dgm:t>
        <a:bodyPr/>
        <a:lstStyle/>
        <a:p>
          <a:r>
            <a:rPr lang="fr-FR" dirty="0"/>
            <a:t>6</a:t>
          </a:r>
        </a:p>
      </dgm:t>
    </dgm:pt>
    <dgm:pt modelId="{0296CC94-B5AA-014B-8CBD-38DE8C874CE4}" type="parTrans" cxnId="{23BB8FA0-40BF-5C41-89B5-BC24A95DDE4C}">
      <dgm:prSet/>
      <dgm:spPr/>
      <dgm:t>
        <a:bodyPr/>
        <a:lstStyle/>
        <a:p>
          <a:endParaRPr lang="fr-FR"/>
        </a:p>
      </dgm:t>
    </dgm:pt>
    <dgm:pt modelId="{D78AF252-C469-E441-9664-7039B9FA7397}" type="sibTrans" cxnId="{23BB8FA0-40BF-5C41-89B5-BC24A95DDE4C}">
      <dgm:prSet/>
      <dgm:spPr/>
      <dgm:t>
        <a:bodyPr/>
        <a:lstStyle/>
        <a:p>
          <a:endParaRPr lang="fr-FR"/>
        </a:p>
      </dgm:t>
    </dgm:pt>
    <dgm:pt modelId="{C6778FE7-9E6C-FF42-9C7E-B7CF752F869E}" type="pres">
      <dgm:prSet presAssocID="{9F7B5D6C-AA60-9A48-9A73-97EC8E7A871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71DBD5B-91DC-494D-885E-AE1004047983}" type="pres">
      <dgm:prSet presAssocID="{49060904-77FF-AD4C-B083-8F6068086D39}" presName="hierRoot1" presStyleCnt="0"/>
      <dgm:spPr/>
    </dgm:pt>
    <dgm:pt modelId="{62F2C6FC-36CC-E34A-9C4C-7F9CB84F80E5}" type="pres">
      <dgm:prSet presAssocID="{49060904-77FF-AD4C-B083-8F6068086D39}" presName="composite" presStyleCnt="0"/>
      <dgm:spPr/>
    </dgm:pt>
    <dgm:pt modelId="{AAE3B118-8A2B-CB44-A6BB-062AA1CC762B}" type="pres">
      <dgm:prSet presAssocID="{49060904-77FF-AD4C-B083-8F6068086D39}" presName="background" presStyleLbl="node0" presStyleIdx="0" presStyleCnt="1"/>
      <dgm:spPr/>
    </dgm:pt>
    <dgm:pt modelId="{7F059993-3B93-A541-946A-B82E1E2263DD}" type="pres">
      <dgm:prSet presAssocID="{49060904-77FF-AD4C-B083-8F6068086D39}" presName="text" presStyleLbl="fgAcc0" presStyleIdx="0" presStyleCnt="1">
        <dgm:presLayoutVars>
          <dgm:chPref val="3"/>
        </dgm:presLayoutVars>
      </dgm:prSet>
      <dgm:spPr/>
    </dgm:pt>
    <dgm:pt modelId="{96232995-6281-FD42-9EF3-54C88321940F}" type="pres">
      <dgm:prSet presAssocID="{49060904-77FF-AD4C-B083-8F6068086D39}" presName="hierChild2" presStyleCnt="0"/>
      <dgm:spPr/>
    </dgm:pt>
    <dgm:pt modelId="{375E9BB6-4E81-E14F-A167-282CD2A46DCE}" type="pres">
      <dgm:prSet presAssocID="{4AF7EC1A-AA28-6044-8602-4C6C40A57D2C}" presName="Name10" presStyleLbl="parChTrans1D2" presStyleIdx="0" presStyleCnt="2"/>
      <dgm:spPr/>
    </dgm:pt>
    <dgm:pt modelId="{ABA7E06D-460E-3B43-A735-8061E534AC48}" type="pres">
      <dgm:prSet presAssocID="{70BA4F9C-9453-F144-B8CF-CFF0649E7644}" presName="hierRoot2" presStyleCnt="0"/>
      <dgm:spPr/>
    </dgm:pt>
    <dgm:pt modelId="{1265B274-5AC1-8C42-ADE4-54383915E4E6}" type="pres">
      <dgm:prSet presAssocID="{70BA4F9C-9453-F144-B8CF-CFF0649E7644}" presName="composite2" presStyleCnt="0"/>
      <dgm:spPr/>
    </dgm:pt>
    <dgm:pt modelId="{C77EEA83-8AA7-EF4F-9026-D70F3F28152B}" type="pres">
      <dgm:prSet presAssocID="{70BA4F9C-9453-F144-B8CF-CFF0649E7644}" presName="background2" presStyleLbl="node2" presStyleIdx="0" presStyleCnt="2"/>
      <dgm:spPr/>
    </dgm:pt>
    <dgm:pt modelId="{367CB027-19D6-8346-B17D-1D377840D222}" type="pres">
      <dgm:prSet presAssocID="{70BA4F9C-9453-F144-B8CF-CFF0649E7644}" presName="text2" presStyleLbl="fgAcc2" presStyleIdx="0" presStyleCnt="2">
        <dgm:presLayoutVars>
          <dgm:chPref val="3"/>
        </dgm:presLayoutVars>
      </dgm:prSet>
      <dgm:spPr/>
    </dgm:pt>
    <dgm:pt modelId="{4B2D7CC4-6A3F-D440-B8CD-70BCBBDE2AFC}" type="pres">
      <dgm:prSet presAssocID="{70BA4F9C-9453-F144-B8CF-CFF0649E7644}" presName="hierChild3" presStyleCnt="0"/>
      <dgm:spPr/>
    </dgm:pt>
    <dgm:pt modelId="{25360512-F15F-9F47-AB88-E7063AA84AEC}" type="pres">
      <dgm:prSet presAssocID="{E3DECCF2-D5C8-4C40-9381-A6677F0B39D6}" presName="Name17" presStyleLbl="parChTrans1D3" presStyleIdx="0" presStyleCnt="3"/>
      <dgm:spPr/>
    </dgm:pt>
    <dgm:pt modelId="{1ABAD5ED-3D42-3144-995F-B649BDEC1885}" type="pres">
      <dgm:prSet presAssocID="{332AD649-8025-1749-BC5E-F24D030C8BA7}" presName="hierRoot3" presStyleCnt="0"/>
      <dgm:spPr/>
    </dgm:pt>
    <dgm:pt modelId="{909A52DC-9E15-6542-8E30-3C0080EED5C5}" type="pres">
      <dgm:prSet presAssocID="{332AD649-8025-1749-BC5E-F24D030C8BA7}" presName="composite3" presStyleCnt="0"/>
      <dgm:spPr/>
    </dgm:pt>
    <dgm:pt modelId="{C5204D64-0C3D-8344-ADE3-14ADF3F71A4B}" type="pres">
      <dgm:prSet presAssocID="{332AD649-8025-1749-BC5E-F24D030C8BA7}" presName="background3" presStyleLbl="node3" presStyleIdx="0" presStyleCnt="3"/>
      <dgm:spPr>
        <a:solidFill>
          <a:srgbClr val="C00000"/>
        </a:solidFill>
      </dgm:spPr>
    </dgm:pt>
    <dgm:pt modelId="{36FFE65B-58FF-8348-86B4-13EA5DA3143F}" type="pres">
      <dgm:prSet presAssocID="{332AD649-8025-1749-BC5E-F24D030C8BA7}" presName="text3" presStyleLbl="fgAcc3" presStyleIdx="0" presStyleCnt="3">
        <dgm:presLayoutVars>
          <dgm:chPref val="3"/>
        </dgm:presLayoutVars>
      </dgm:prSet>
      <dgm:spPr/>
    </dgm:pt>
    <dgm:pt modelId="{BAC4A5E5-FCB8-8B46-A84C-9AA1248E6316}" type="pres">
      <dgm:prSet presAssocID="{332AD649-8025-1749-BC5E-F24D030C8BA7}" presName="hierChild4" presStyleCnt="0"/>
      <dgm:spPr/>
    </dgm:pt>
    <dgm:pt modelId="{E41F688B-92D3-5B43-85D8-60A9BAF41D5A}" type="pres">
      <dgm:prSet presAssocID="{C3204F51-0386-0043-9F30-F71568FC1E89}" presName="Name17" presStyleLbl="parChTrans1D3" presStyleIdx="1" presStyleCnt="3"/>
      <dgm:spPr/>
    </dgm:pt>
    <dgm:pt modelId="{DB8FC6E7-BBA4-7849-BC4F-00E9CB0393D4}" type="pres">
      <dgm:prSet presAssocID="{04F1B68A-9CD7-6142-8F86-7F9F024B9439}" presName="hierRoot3" presStyleCnt="0"/>
      <dgm:spPr/>
    </dgm:pt>
    <dgm:pt modelId="{18B7CAE7-2DCA-EA4F-9097-BD61823D68D1}" type="pres">
      <dgm:prSet presAssocID="{04F1B68A-9CD7-6142-8F86-7F9F024B9439}" presName="composite3" presStyleCnt="0"/>
      <dgm:spPr/>
    </dgm:pt>
    <dgm:pt modelId="{E09BE315-58DC-3743-B4C7-C04DC3637557}" type="pres">
      <dgm:prSet presAssocID="{04F1B68A-9CD7-6142-8F86-7F9F024B9439}" presName="background3" presStyleLbl="node3" presStyleIdx="1" presStyleCnt="3"/>
      <dgm:spPr/>
    </dgm:pt>
    <dgm:pt modelId="{9D4370AF-836D-9546-974F-3E67442523F2}" type="pres">
      <dgm:prSet presAssocID="{04F1B68A-9CD7-6142-8F86-7F9F024B9439}" presName="text3" presStyleLbl="fgAcc3" presStyleIdx="1" presStyleCnt="3">
        <dgm:presLayoutVars>
          <dgm:chPref val="3"/>
        </dgm:presLayoutVars>
      </dgm:prSet>
      <dgm:spPr/>
    </dgm:pt>
    <dgm:pt modelId="{BE44BE47-BBFF-E342-9DF9-56880570B62D}" type="pres">
      <dgm:prSet presAssocID="{04F1B68A-9CD7-6142-8F86-7F9F024B9439}" presName="hierChild4" presStyleCnt="0"/>
      <dgm:spPr/>
    </dgm:pt>
    <dgm:pt modelId="{21CFCE44-B58E-A94B-8816-779C151BBF73}" type="pres">
      <dgm:prSet presAssocID="{314A33F7-E422-B547-8DBB-2D89218ABCED}" presName="Name10" presStyleLbl="parChTrans1D2" presStyleIdx="1" presStyleCnt="2"/>
      <dgm:spPr/>
    </dgm:pt>
    <dgm:pt modelId="{E3296D32-67FE-BB4D-8E13-E33B1719D021}" type="pres">
      <dgm:prSet presAssocID="{825C28A2-FECA-6A44-8EAD-3670C8EDC14D}" presName="hierRoot2" presStyleCnt="0"/>
      <dgm:spPr/>
    </dgm:pt>
    <dgm:pt modelId="{80CAA11B-9AEC-7E41-A729-608D580A27C6}" type="pres">
      <dgm:prSet presAssocID="{825C28A2-FECA-6A44-8EAD-3670C8EDC14D}" presName="composite2" presStyleCnt="0"/>
      <dgm:spPr/>
    </dgm:pt>
    <dgm:pt modelId="{4B5673DF-C0A0-2547-BAEB-8B44D1073C6B}" type="pres">
      <dgm:prSet presAssocID="{825C28A2-FECA-6A44-8EAD-3670C8EDC14D}" presName="background2" presStyleLbl="node2" presStyleIdx="1" presStyleCnt="2"/>
      <dgm:spPr/>
    </dgm:pt>
    <dgm:pt modelId="{7D93F438-5C79-C548-A777-C00071E50BF6}" type="pres">
      <dgm:prSet presAssocID="{825C28A2-FECA-6A44-8EAD-3670C8EDC14D}" presName="text2" presStyleLbl="fgAcc2" presStyleIdx="1" presStyleCnt="2" custLinFactNeighborX="38424" custLinFactNeighborY="-8311">
        <dgm:presLayoutVars>
          <dgm:chPref val="3"/>
        </dgm:presLayoutVars>
      </dgm:prSet>
      <dgm:spPr/>
    </dgm:pt>
    <dgm:pt modelId="{75B98FE5-30A3-DA4D-B457-E281BEA54271}" type="pres">
      <dgm:prSet presAssocID="{825C28A2-FECA-6A44-8EAD-3670C8EDC14D}" presName="hierChild3" presStyleCnt="0"/>
      <dgm:spPr/>
    </dgm:pt>
    <dgm:pt modelId="{DE186EAA-D7AC-6541-B185-E0CDAB3BED74}" type="pres">
      <dgm:prSet presAssocID="{0296CC94-B5AA-014B-8CBD-38DE8C874CE4}" presName="Name17" presStyleLbl="parChTrans1D3" presStyleIdx="2" presStyleCnt="3"/>
      <dgm:spPr/>
    </dgm:pt>
    <dgm:pt modelId="{745A0A44-BE2B-EB49-A17A-F57E0533851A}" type="pres">
      <dgm:prSet presAssocID="{AE9B2DEB-F2C7-FC41-99F2-CBF456BED482}" presName="hierRoot3" presStyleCnt="0"/>
      <dgm:spPr/>
    </dgm:pt>
    <dgm:pt modelId="{65DB6F2C-16CC-3A41-91ED-8E2684CED1E2}" type="pres">
      <dgm:prSet presAssocID="{AE9B2DEB-F2C7-FC41-99F2-CBF456BED482}" presName="composite3" presStyleCnt="0"/>
      <dgm:spPr/>
    </dgm:pt>
    <dgm:pt modelId="{A15CB546-CB41-0341-B74A-2F5EF3536951}" type="pres">
      <dgm:prSet presAssocID="{AE9B2DEB-F2C7-FC41-99F2-CBF456BED482}" presName="background3" presStyleLbl="node3" presStyleIdx="2" presStyleCnt="3"/>
      <dgm:spPr/>
    </dgm:pt>
    <dgm:pt modelId="{4B7CD72B-5ADB-E846-8799-3E1A95D39EE4}" type="pres">
      <dgm:prSet presAssocID="{AE9B2DEB-F2C7-FC41-99F2-CBF456BED482}" presName="text3" presStyleLbl="fgAcc3" presStyleIdx="2" presStyleCnt="3" custLinFactNeighborX="38424" custLinFactNeighborY="-19090">
        <dgm:presLayoutVars>
          <dgm:chPref val="3"/>
        </dgm:presLayoutVars>
      </dgm:prSet>
      <dgm:spPr/>
    </dgm:pt>
    <dgm:pt modelId="{471E1C8C-FFBA-4B4B-850A-97E664C51B66}" type="pres">
      <dgm:prSet presAssocID="{AE9B2DEB-F2C7-FC41-99F2-CBF456BED482}" presName="hierChild4" presStyleCnt="0"/>
      <dgm:spPr/>
    </dgm:pt>
  </dgm:ptLst>
  <dgm:cxnLst>
    <dgm:cxn modelId="{B9E39F03-CC90-3B4A-9468-46F237EAF9F1}" type="presOf" srcId="{0296CC94-B5AA-014B-8CBD-38DE8C874CE4}" destId="{DE186EAA-D7AC-6541-B185-E0CDAB3BED74}" srcOrd="0" destOrd="0" presId="urn:microsoft.com/office/officeart/2005/8/layout/hierarchy1"/>
    <dgm:cxn modelId="{6E22080C-51C0-1F4C-B8E6-AF9E8044927C}" type="presOf" srcId="{04F1B68A-9CD7-6142-8F86-7F9F024B9439}" destId="{9D4370AF-836D-9546-974F-3E67442523F2}" srcOrd="0" destOrd="0" presId="urn:microsoft.com/office/officeart/2005/8/layout/hierarchy1"/>
    <dgm:cxn modelId="{C6FC450C-AEDD-D847-89B5-B9C2DD8E5541}" type="presOf" srcId="{AE9B2DEB-F2C7-FC41-99F2-CBF456BED482}" destId="{4B7CD72B-5ADB-E846-8799-3E1A95D39EE4}" srcOrd="0" destOrd="0" presId="urn:microsoft.com/office/officeart/2005/8/layout/hierarchy1"/>
    <dgm:cxn modelId="{4DEF6526-8D6F-F64E-8932-8DFEC88CBC48}" srcId="{9F7B5D6C-AA60-9A48-9A73-97EC8E7A8714}" destId="{49060904-77FF-AD4C-B083-8F6068086D39}" srcOrd="0" destOrd="0" parTransId="{0E68D977-5A18-504F-8362-9D7352E1BE9A}" sibTransId="{6BD85F37-592A-9D44-8701-B522A0864B08}"/>
    <dgm:cxn modelId="{084CD137-E9F5-9549-9204-123DE148A43C}" srcId="{49060904-77FF-AD4C-B083-8F6068086D39}" destId="{70BA4F9C-9453-F144-B8CF-CFF0649E7644}" srcOrd="0" destOrd="0" parTransId="{4AF7EC1A-AA28-6044-8602-4C6C40A57D2C}" sibTransId="{08B8BBA2-1A7D-9D4F-B38D-C5721133ED47}"/>
    <dgm:cxn modelId="{D4BED448-0AD2-0A4D-A05E-A107D7B987D4}" type="presOf" srcId="{C3204F51-0386-0043-9F30-F71568FC1E89}" destId="{E41F688B-92D3-5B43-85D8-60A9BAF41D5A}" srcOrd="0" destOrd="0" presId="urn:microsoft.com/office/officeart/2005/8/layout/hierarchy1"/>
    <dgm:cxn modelId="{6FAAC66E-52AD-754B-940B-F81E629667FE}" type="presOf" srcId="{49060904-77FF-AD4C-B083-8F6068086D39}" destId="{7F059993-3B93-A541-946A-B82E1E2263DD}" srcOrd="0" destOrd="0" presId="urn:microsoft.com/office/officeart/2005/8/layout/hierarchy1"/>
    <dgm:cxn modelId="{098BBC74-3468-F340-B2BE-85CAAB34945D}" type="presOf" srcId="{314A33F7-E422-B547-8DBB-2D89218ABCED}" destId="{21CFCE44-B58E-A94B-8816-779C151BBF73}" srcOrd="0" destOrd="0" presId="urn:microsoft.com/office/officeart/2005/8/layout/hierarchy1"/>
    <dgm:cxn modelId="{E4A40E76-2DAD-304B-98E6-0CE386A83F78}" type="presOf" srcId="{332AD649-8025-1749-BC5E-F24D030C8BA7}" destId="{36FFE65B-58FF-8348-86B4-13EA5DA3143F}" srcOrd="0" destOrd="0" presId="urn:microsoft.com/office/officeart/2005/8/layout/hierarchy1"/>
    <dgm:cxn modelId="{23BB8FA0-40BF-5C41-89B5-BC24A95DDE4C}" srcId="{825C28A2-FECA-6A44-8EAD-3670C8EDC14D}" destId="{AE9B2DEB-F2C7-FC41-99F2-CBF456BED482}" srcOrd="0" destOrd="0" parTransId="{0296CC94-B5AA-014B-8CBD-38DE8C874CE4}" sibTransId="{D78AF252-C469-E441-9664-7039B9FA7397}"/>
    <dgm:cxn modelId="{9CA7F3AB-AA7B-C143-A8CC-9A9EE930D59E}" srcId="{49060904-77FF-AD4C-B083-8F6068086D39}" destId="{825C28A2-FECA-6A44-8EAD-3670C8EDC14D}" srcOrd="1" destOrd="0" parTransId="{314A33F7-E422-B547-8DBB-2D89218ABCED}" sibTransId="{EAD12810-BAC2-7543-A849-B08507014A48}"/>
    <dgm:cxn modelId="{3494BEAC-106C-8145-B05B-97624E63A84A}" type="presOf" srcId="{4AF7EC1A-AA28-6044-8602-4C6C40A57D2C}" destId="{375E9BB6-4E81-E14F-A167-282CD2A46DCE}" srcOrd="0" destOrd="0" presId="urn:microsoft.com/office/officeart/2005/8/layout/hierarchy1"/>
    <dgm:cxn modelId="{D1D60CC4-A4B4-2A4D-9A0E-789791568B8E}" type="presOf" srcId="{70BA4F9C-9453-F144-B8CF-CFF0649E7644}" destId="{367CB027-19D6-8346-B17D-1D377840D222}" srcOrd="0" destOrd="0" presId="urn:microsoft.com/office/officeart/2005/8/layout/hierarchy1"/>
    <dgm:cxn modelId="{D8C7EECA-1C64-CD48-8393-592790272990}" srcId="{70BA4F9C-9453-F144-B8CF-CFF0649E7644}" destId="{04F1B68A-9CD7-6142-8F86-7F9F024B9439}" srcOrd="1" destOrd="0" parTransId="{C3204F51-0386-0043-9F30-F71568FC1E89}" sibTransId="{FDC34685-B382-7841-B577-5F281731C813}"/>
    <dgm:cxn modelId="{6A30D3D9-863D-AE46-9678-B9D49AD51E19}" type="presOf" srcId="{825C28A2-FECA-6A44-8EAD-3670C8EDC14D}" destId="{7D93F438-5C79-C548-A777-C00071E50BF6}" srcOrd="0" destOrd="0" presId="urn:microsoft.com/office/officeart/2005/8/layout/hierarchy1"/>
    <dgm:cxn modelId="{735DA2F6-EAB7-3B4A-B4D4-B0A84ABE02C7}" type="presOf" srcId="{E3DECCF2-D5C8-4C40-9381-A6677F0B39D6}" destId="{25360512-F15F-9F47-AB88-E7063AA84AEC}" srcOrd="0" destOrd="0" presId="urn:microsoft.com/office/officeart/2005/8/layout/hierarchy1"/>
    <dgm:cxn modelId="{BF6EE9F8-7F5E-8D4A-BC44-8E28D1A5840C}" srcId="{70BA4F9C-9453-F144-B8CF-CFF0649E7644}" destId="{332AD649-8025-1749-BC5E-F24D030C8BA7}" srcOrd="0" destOrd="0" parTransId="{E3DECCF2-D5C8-4C40-9381-A6677F0B39D6}" sibTransId="{CF9FBCAF-1851-104F-851E-7B94893EEFB8}"/>
    <dgm:cxn modelId="{E17FE1FC-61A4-D143-B56D-EDF6065CBDAB}" type="presOf" srcId="{9F7B5D6C-AA60-9A48-9A73-97EC8E7A8714}" destId="{C6778FE7-9E6C-FF42-9C7E-B7CF752F869E}" srcOrd="0" destOrd="0" presId="urn:microsoft.com/office/officeart/2005/8/layout/hierarchy1"/>
    <dgm:cxn modelId="{BBD560FA-4958-514E-BE1F-9E51536E564B}" type="presParOf" srcId="{C6778FE7-9E6C-FF42-9C7E-B7CF752F869E}" destId="{271DBD5B-91DC-494D-885E-AE1004047983}" srcOrd="0" destOrd="0" presId="urn:microsoft.com/office/officeart/2005/8/layout/hierarchy1"/>
    <dgm:cxn modelId="{035F5448-2AB6-AA4B-9C35-99D98B7EECA0}" type="presParOf" srcId="{271DBD5B-91DC-494D-885E-AE1004047983}" destId="{62F2C6FC-36CC-E34A-9C4C-7F9CB84F80E5}" srcOrd="0" destOrd="0" presId="urn:microsoft.com/office/officeart/2005/8/layout/hierarchy1"/>
    <dgm:cxn modelId="{3F588E9E-AA8A-1649-84E7-1092CABC3936}" type="presParOf" srcId="{62F2C6FC-36CC-E34A-9C4C-7F9CB84F80E5}" destId="{AAE3B118-8A2B-CB44-A6BB-062AA1CC762B}" srcOrd="0" destOrd="0" presId="urn:microsoft.com/office/officeart/2005/8/layout/hierarchy1"/>
    <dgm:cxn modelId="{AE2FDA51-8BDE-0D4E-AFB9-32B11613CE3A}" type="presParOf" srcId="{62F2C6FC-36CC-E34A-9C4C-7F9CB84F80E5}" destId="{7F059993-3B93-A541-946A-B82E1E2263DD}" srcOrd="1" destOrd="0" presId="urn:microsoft.com/office/officeart/2005/8/layout/hierarchy1"/>
    <dgm:cxn modelId="{E18C3256-5A5E-C444-940D-285B9E4B371B}" type="presParOf" srcId="{271DBD5B-91DC-494D-885E-AE1004047983}" destId="{96232995-6281-FD42-9EF3-54C88321940F}" srcOrd="1" destOrd="0" presId="urn:microsoft.com/office/officeart/2005/8/layout/hierarchy1"/>
    <dgm:cxn modelId="{9C4F464E-C7F3-A64C-808A-CDC8F61598D9}" type="presParOf" srcId="{96232995-6281-FD42-9EF3-54C88321940F}" destId="{375E9BB6-4E81-E14F-A167-282CD2A46DCE}" srcOrd="0" destOrd="0" presId="urn:microsoft.com/office/officeart/2005/8/layout/hierarchy1"/>
    <dgm:cxn modelId="{B779D431-7A38-E149-BD57-C6E16CAF55F0}" type="presParOf" srcId="{96232995-6281-FD42-9EF3-54C88321940F}" destId="{ABA7E06D-460E-3B43-A735-8061E534AC48}" srcOrd="1" destOrd="0" presId="urn:microsoft.com/office/officeart/2005/8/layout/hierarchy1"/>
    <dgm:cxn modelId="{66ED0304-D847-B344-9326-F2D6D326C634}" type="presParOf" srcId="{ABA7E06D-460E-3B43-A735-8061E534AC48}" destId="{1265B274-5AC1-8C42-ADE4-54383915E4E6}" srcOrd="0" destOrd="0" presId="urn:microsoft.com/office/officeart/2005/8/layout/hierarchy1"/>
    <dgm:cxn modelId="{94C9CEA8-587F-EF4F-9F72-1235AAB2DCBD}" type="presParOf" srcId="{1265B274-5AC1-8C42-ADE4-54383915E4E6}" destId="{C77EEA83-8AA7-EF4F-9026-D70F3F28152B}" srcOrd="0" destOrd="0" presId="urn:microsoft.com/office/officeart/2005/8/layout/hierarchy1"/>
    <dgm:cxn modelId="{E3F59E0E-D1E1-6744-9E84-CA9DC225CB31}" type="presParOf" srcId="{1265B274-5AC1-8C42-ADE4-54383915E4E6}" destId="{367CB027-19D6-8346-B17D-1D377840D222}" srcOrd="1" destOrd="0" presId="urn:microsoft.com/office/officeart/2005/8/layout/hierarchy1"/>
    <dgm:cxn modelId="{D9C2195C-CC21-FF43-B7F1-0E5622D165BF}" type="presParOf" srcId="{ABA7E06D-460E-3B43-A735-8061E534AC48}" destId="{4B2D7CC4-6A3F-D440-B8CD-70BCBBDE2AFC}" srcOrd="1" destOrd="0" presId="urn:microsoft.com/office/officeart/2005/8/layout/hierarchy1"/>
    <dgm:cxn modelId="{AB09DA4C-9F69-654A-BC03-DA000EF5A42B}" type="presParOf" srcId="{4B2D7CC4-6A3F-D440-B8CD-70BCBBDE2AFC}" destId="{25360512-F15F-9F47-AB88-E7063AA84AEC}" srcOrd="0" destOrd="0" presId="urn:microsoft.com/office/officeart/2005/8/layout/hierarchy1"/>
    <dgm:cxn modelId="{0208CD84-2B03-9D44-85D8-C52B6E67D2BE}" type="presParOf" srcId="{4B2D7CC4-6A3F-D440-B8CD-70BCBBDE2AFC}" destId="{1ABAD5ED-3D42-3144-995F-B649BDEC1885}" srcOrd="1" destOrd="0" presId="urn:microsoft.com/office/officeart/2005/8/layout/hierarchy1"/>
    <dgm:cxn modelId="{8DD52640-5C98-AB40-95E6-0FACD27808A6}" type="presParOf" srcId="{1ABAD5ED-3D42-3144-995F-B649BDEC1885}" destId="{909A52DC-9E15-6542-8E30-3C0080EED5C5}" srcOrd="0" destOrd="0" presId="urn:microsoft.com/office/officeart/2005/8/layout/hierarchy1"/>
    <dgm:cxn modelId="{208F74A6-2212-EB43-B406-ED8713D83F6B}" type="presParOf" srcId="{909A52DC-9E15-6542-8E30-3C0080EED5C5}" destId="{C5204D64-0C3D-8344-ADE3-14ADF3F71A4B}" srcOrd="0" destOrd="0" presId="urn:microsoft.com/office/officeart/2005/8/layout/hierarchy1"/>
    <dgm:cxn modelId="{B48E54F3-B02A-244A-A171-95CB8B5E4EA5}" type="presParOf" srcId="{909A52DC-9E15-6542-8E30-3C0080EED5C5}" destId="{36FFE65B-58FF-8348-86B4-13EA5DA3143F}" srcOrd="1" destOrd="0" presId="urn:microsoft.com/office/officeart/2005/8/layout/hierarchy1"/>
    <dgm:cxn modelId="{66622F5E-47D6-1044-A836-FF18E074AEA8}" type="presParOf" srcId="{1ABAD5ED-3D42-3144-995F-B649BDEC1885}" destId="{BAC4A5E5-FCB8-8B46-A84C-9AA1248E6316}" srcOrd="1" destOrd="0" presId="urn:microsoft.com/office/officeart/2005/8/layout/hierarchy1"/>
    <dgm:cxn modelId="{83927975-B6CE-354A-97A6-80B9F45BF946}" type="presParOf" srcId="{4B2D7CC4-6A3F-D440-B8CD-70BCBBDE2AFC}" destId="{E41F688B-92D3-5B43-85D8-60A9BAF41D5A}" srcOrd="2" destOrd="0" presId="urn:microsoft.com/office/officeart/2005/8/layout/hierarchy1"/>
    <dgm:cxn modelId="{00627A46-EB48-8241-AD6D-9F1330DE226B}" type="presParOf" srcId="{4B2D7CC4-6A3F-D440-B8CD-70BCBBDE2AFC}" destId="{DB8FC6E7-BBA4-7849-BC4F-00E9CB0393D4}" srcOrd="3" destOrd="0" presId="urn:microsoft.com/office/officeart/2005/8/layout/hierarchy1"/>
    <dgm:cxn modelId="{886EC0B1-1AFA-F14D-B9B5-380434AB02EF}" type="presParOf" srcId="{DB8FC6E7-BBA4-7849-BC4F-00E9CB0393D4}" destId="{18B7CAE7-2DCA-EA4F-9097-BD61823D68D1}" srcOrd="0" destOrd="0" presId="urn:microsoft.com/office/officeart/2005/8/layout/hierarchy1"/>
    <dgm:cxn modelId="{7EC36260-BEFC-8244-8E79-F02EBFE9A106}" type="presParOf" srcId="{18B7CAE7-2DCA-EA4F-9097-BD61823D68D1}" destId="{E09BE315-58DC-3743-B4C7-C04DC3637557}" srcOrd="0" destOrd="0" presId="urn:microsoft.com/office/officeart/2005/8/layout/hierarchy1"/>
    <dgm:cxn modelId="{32E6AB9D-DD44-1647-B9A6-AE7748538F35}" type="presParOf" srcId="{18B7CAE7-2DCA-EA4F-9097-BD61823D68D1}" destId="{9D4370AF-836D-9546-974F-3E67442523F2}" srcOrd="1" destOrd="0" presId="urn:microsoft.com/office/officeart/2005/8/layout/hierarchy1"/>
    <dgm:cxn modelId="{01F7F239-4C35-6B46-8B50-DBDDEB08DC78}" type="presParOf" srcId="{DB8FC6E7-BBA4-7849-BC4F-00E9CB0393D4}" destId="{BE44BE47-BBFF-E342-9DF9-56880570B62D}" srcOrd="1" destOrd="0" presId="urn:microsoft.com/office/officeart/2005/8/layout/hierarchy1"/>
    <dgm:cxn modelId="{53AD813C-9FC0-C74A-BB16-AD055FF29A57}" type="presParOf" srcId="{96232995-6281-FD42-9EF3-54C88321940F}" destId="{21CFCE44-B58E-A94B-8816-779C151BBF73}" srcOrd="2" destOrd="0" presId="urn:microsoft.com/office/officeart/2005/8/layout/hierarchy1"/>
    <dgm:cxn modelId="{7079DDCF-2945-124E-90E2-671FD983E9F1}" type="presParOf" srcId="{96232995-6281-FD42-9EF3-54C88321940F}" destId="{E3296D32-67FE-BB4D-8E13-E33B1719D021}" srcOrd="3" destOrd="0" presId="urn:microsoft.com/office/officeart/2005/8/layout/hierarchy1"/>
    <dgm:cxn modelId="{1043CCE9-6ABE-6D47-AB3B-4443FF6C65A8}" type="presParOf" srcId="{E3296D32-67FE-BB4D-8E13-E33B1719D021}" destId="{80CAA11B-9AEC-7E41-A729-608D580A27C6}" srcOrd="0" destOrd="0" presId="urn:microsoft.com/office/officeart/2005/8/layout/hierarchy1"/>
    <dgm:cxn modelId="{C231F6A1-732C-D14F-943D-A72ABF295072}" type="presParOf" srcId="{80CAA11B-9AEC-7E41-A729-608D580A27C6}" destId="{4B5673DF-C0A0-2547-BAEB-8B44D1073C6B}" srcOrd="0" destOrd="0" presId="urn:microsoft.com/office/officeart/2005/8/layout/hierarchy1"/>
    <dgm:cxn modelId="{A391EB7E-ACC9-6E48-AE23-D114D118D591}" type="presParOf" srcId="{80CAA11B-9AEC-7E41-A729-608D580A27C6}" destId="{7D93F438-5C79-C548-A777-C00071E50BF6}" srcOrd="1" destOrd="0" presId="urn:microsoft.com/office/officeart/2005/8/layout/hierarchy1"/>
    <dgm:cxn modelId="{7E745BC1-CEB0-A04A-8DC4-92AA539B6010}" type="presParOf" srcId="{E3296D32-67FE-BB4D-8E13-E33B1719D021}" destId="{75B98FE5-30A3-DA4D-B457-E281BEA54271}" srcOrd="1" destOrd="0" presId="urn:microsoft.com/office/officeart/2005/8/layout/hierarchy1"/>
    <dgm:cxn modelId="{7EA25D93-18B2-7A4A-9794-88A1AE2D995D}" type="presParOf" srcId="{75B98FE5-30A3-DA4D-B457-E281BEA54271}" destId="{DE186EAA-D7AC-6541-B185-E0CDAB3BED74}" srcOrd="0" destOrd="0" presId="urn:microsoft.com/office/officeart/2005/8/layout/hierarchy1"/>
    <dgm:cxn modelId="{E3C76792-09C0-4444-BE0A-F3715CB6ABD0}" type="presParOf" srcId="{75B98FE5-30A3-DA4D-B457-E281BEA54271}" destId="{745A0A44-BE2B-EB49-A17A-F57E0533851A}" srcOrd="1" destOrd="0" presId="urn:microsoft.com/office/officeart/2005/8/layout/hierarchy1"/>
    <dgm:cxn modelId="{FCA036DD-A0E5-C64F-BCB0-F75318B3D4AA}" type="presParOf" srcId="{745A0A44-BE2B-EB49-A17A-F57E0533851A}" destId="{65DB6F2C-16CC-3A41-91ED-8E2684CED1E2}" srcOrd="0" destOrd="0" presId="urn:microsoft.com/office/officeart/2005/8/layout/hierarchy1"/>
    <dgm:cxn modelId="{105CE8E5-BFCA-8545-B4C8-2804554D88D7}" type="presParOf" srcId="{65DB6F2C-16CC-3A41-91ED-8E2684CED1E2}" destId="{A15CB546-CB41-0341-B74A-2F5EF3536951}" srcOrd="0" destOrd="0" presId="urn:microsoft.com/office/officeart/2005/8/layout/hierarchy1"/>
    <dgm:cxn modelId="{85A6BB5B-5850-3B40-8FBD-A3B2FCAE2F01}" type="presParOf" srcId="{65DB6F2C-16CC-3A41-91ED-8E2684CED1E2}" destId="{4B7CD72B-5ADB-E846-8799-3E1A95D39EE4}" srcOrd="1" destOrd="0" presId="urn:microsoft.com/office/officeart/2005/8/layout/hierarchy1"/>
    <dgm:cxn modelId="{999D0E53-04AC-FE44-89C6-75AA05CBFDB2}" type="presParOf" srcId="{745A0A44-BE2B-EB49-A17A-F57E0533851A}" destId="{471E1C8C-FFBA-4B4B-850A-97E664C51B6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6FF11C-C8D5-FE4D-ABBA-6A89C2634811}">
      <dsp:nvSpPr>
        <dsp:cNvPr id="0" name=""/>
        <dsp:cNvSpPr/>
      </dsp:nvSpPr>
      <dsp:spPr>
        <a:xfrm rot="16200000">
          <a:off x="705" y="480961"/>
          <a:ext cx="4871800" cy="4871800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>
              <a:solidFill>
                <a:schemeClr val="bg1"/>
              </a:solidFill>
              <a:latin typeface="Arial" charset="0"/>
            </a:rPr>
            <a:t>WTO</a:t>
          </a:r>
          <a:endParaRPr lang="fr-FR" sz="2200" kern="1200" dirty="0">
            <a:solidFill>
              <a:schemeClr val="bg1"/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kern="1200">
              <a:solidFill>
                <a:schemeClr val="bg1"/>
              </a:solidFill>
              <a:latin typeface="+mn-lt"/>
            </a:rPr>
            <a:t>Wheat Trait&amp;Phenotype </a:t>
          </a:r>
          <a:r>
            <a:rPr lang="fr-FR" sz="1800" kern="1200" err="1">
              <a:solidFill>
                <a:schemeClr val="bg1"/>
              </a:solidFill>
              <a:latin typeface="+mn-lt"/>
            </a:rPr>
            <a:t>Ontology</a:t>
          </a:r>
          <a:endParaRPr lang="fr-FR" sz="1800" kern="120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kern="1200" dirty="0">
              <a:solidFill>
                <a:schemeClr val="bg1"/>
              </a:solidFill>
              <a:latin typeface="+mn-lt"/>
            </a:rPr>
            <a:t>753 traits et </a:t>
          </a:r>
          <a:r>
            <a:rPr lang="fr-FR" sz="1800" kern="1200" dirty="0" err="1">
              <a:solidFill>
                <a:schemeClr val="bg1"/>
              </a:solidFill>
              <a:latin typeface="+mn-lt"/>
            </a:rPr>
            <a:t>phenotypes</a:t>
          </a:r>
          <a:endParaRPr lang="fr-FR" sz="1800" kern="1200" dirty="0">
            <a:solidFill>
              <a:schemeClr val="bg1"/>
            </a:solidFill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fr-FR" sz="1800" kern="1200">
              <a:solidFill>
                <a:schemeClr val="bg1"/>
              </a:solidFill>
              <a:latin typeface="+mn-lt"/>
            </a:rPr>
            <a:t>Structure profonde : 9 levels</a:t>
          </a:r>
          <a:endParaRPr lang="fr-FR" sz="1800" kern="1200">
            <a:latin typeface="+mn-lt"/>
          </a:endParaRPr>
        </a:p>
      </dsp:txBody>
      <dsp:txXfrm rot="5400000">
        <a:off x="706" y="1698910"/>
        <a:ext cx="4019235" cy="2435900"/>
      </dsp:txXfrm>
    </dsp:sp>
    <dsp:sp modelId="{4584CC7E-AE2D-E440-A96C-72291EF84D47}">
      <dsp:nvSpPr>
        <dsp:cNvPr id="0" name=""/>
        <dsp:cNvSpPr/>
      </dsp:nvSpPr>
      <dsp:spPr>
        <a:xfrm rot="5400000">
          <a:off x="5165167" y="318146"/>
          <a:ext cx="4871800" cy="5197431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>
              <a:solidFill>
                <a:schemeClr val="bg1"/>
              </a:solidFill>
              <a:latin typeface="+mn-lt"/>
            </a:rPr>
            <a:t>CO_321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solidFill>
                <a:schemeClr val="bg1"/>
              </a:solidFill>
              <a:latin typeface="+mn-lt"/>
            </a:rPr>
            <a:t>Crop Ontology du blé</a:t>
          </a:r>
          <a:endParaRPr lang="fr-FR" sz="1800" kern="120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solidFill>
                <a:schemeClr val="lt1"/>
              </a:solidFill>
              <a:latin typeface="+mn-lt"/>
            </a:rPr>
            <a:t>Observation variables</a:t>
          </a:r>
          <a:endParaRPr lang="fr-FR" sz="1800" kern="1200">
            <a:latin typeface="+mn-lt"/>
          </a:endParaRPr>
        </a:p>
        <a:p>
          <a:pPr marL="342900" lvl="2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700" kern="1200">
              <a:solidFill>
                <a:srgbClr val="FFC000"/>
              </a:solidFill>
              <a:latin typeface="+mn-lt"/>
            </a:rPr>
            <a:t>trait +method+scale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solidFill>
                <a:schemeClr val="bg1"/>
              </a:solidFill>
              <a:latin typeface="+mn-lt"/>
            </a:rPr>
            <a:t>460 classes de trait</a:t>
          </a:r>
          <a:endParaRPr lang="fr-FR" sz="1800" kern="1200">
            <a:latin typeface="+mn-lt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800" kern="1200">
              <a:solidFill>
                <a:schemeClr val="bg1"/>
              </a:solidFill>
              <a:latin typeface="+mn-lt"/>
            </a:rPr>
            <a:t>Structure plates : 3 levels</a:t>
          </a:r>
          <a:endParaRPr lang="fr-FR" sz="1800" kern="1200">
            <a:latin typeface="+mn-lt"/>
          </a:endParaRPr>
        </a:p>
      </dsp:txBody>
      <dsp:txXfrm rot="-5400000">
        <a:off x="5854917" y="1698912"/>
        <a:ext cx="4344866" cy="24359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86EAA-D7AC-6541-B185-E0CDAB3BED74}">
      <dsp:nvSpPr>
        <dsp:cNvPr id="0" name=""/>
        <dsp:cNvSpPr/>
      </dsp:nvSpPr>
      <dsp:spPr>
        <a:xfrm>
          <a:off x="2606397" y="789403"/>
          <a:ext cx="91440" cy="146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FCE44-B58E-A94B-8816-779C151BBF73}">
      <dsp:nvSpPr>
        <dsp:cNvPr id="0" name=""/>
        <dsp:cNvSpPr/>
      </dsp:nvSpPr>
      <dsp:spPr>
        <a:xfrm>
          <a:off x="2034917" y="321874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084"/>
              </a:lnTo>
              <a:lnTo>
                <a:pt x="617199" y="100084"/>
              </a:lnTo>
              <a:lnTo>
                <a:pt x="617199" y="146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2CBC04-FBE6-4B4C-85D6-28EC5FCB38EC}">
      <dsp:nvSpPr>
        <dsp:cNvPr id="0" name=""/>
        <dsp:cNvSpPr/>
      </dsp:nvSpPr>
      <dsp:spPr>
        <a:xfrm>
          <a:off x="1417717" y="789403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084"/>
              </a:lnTo>
              <a:lnTo>
                <a:pt x="617199" y="100084"/>
              </a:lnTo>
              <a:lnTo>
                <a:pt x="617199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396383-1693-0F47-BBC3-63098C2333FC}">
      <dsp:nvSpPr>
        <dsp:cNvPr id="0" name=""/>
        <dsp:cNvSpPr/>
      </dsp:nvSpPr>
      <dsp:spPr>
        <a:xfrm>
          <a:off x="1417717" y="1256932"/>
          <a:ext cx="308599" cy="146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084"/>
              </a:lnTo>
              <a:lnTo>
                <a:pt x="308599" y="100084"/>
              </a:lnTo>
              <a:lnTo>
                <a:pt x="308599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C2B4D6-75B7-114C-80BF-5AD6156E79BB}">
      <dsp:nvSpPr>
        <dsp:cNvPr id="0" name=""/>
        <dsp:cNvSpPr/>
      </dsp:nvSpPr>
      <dsp:spPr>
        <a:xfrm>
          <a:off x="1109117" y="1256932"/>
          <a:ext cx="308599" cy="146865"/>
        </a:xfrm>
        <a:custGeom>
          <a:avLst/>
          <a:gdLst/>
          <a:ahLst/>
          <a:cxnLst/>
          <a:rect l="0" t="0" r="0" b="0"/>
          <a:pathLst>
            <a:path>
              <a:moveTo>
                <a:pt x="308599" y="0"/>
              </a:moveTo>
              <a:lnTo>
                <a:pt x="308599" y="100084"/>
              </a:lnTo>
              <a:lnTo>
                <a:pt x="0" y="100084"/>
              </a:lnTo>
              <a:lnTo>
                <a:pt x="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F688B-92D3-5B43-85D8-60A9BAF41D5A}">
      <dsp:nvSpPr>
        <dsp:cNvPr id="0" name=""/>
        <dsp:cNvSpPr/>
      </dsp:nvSpPr>
      <dsp:spPr>
        <a:xfrm>
          <a:off x="1371997" y="789403"/>
          <a:ext cx="91440" cy="146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60512-F15F-9F47-AB88-E7063AA84AEC}">
      <dsp:nvSpPr>
        <dsp:cNvPr id="0" name=""/>
        <dsp:cNvSpPr/>
      </dsp:nvSpPr>
      <dsp:spPr>
        <a:xfrm>
          <a:off x="800517" y="789403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617199" y="0"/>
              </a:moveTo>
              <a:lnTo>
                <a:pt x="617199" y="100084"/>
              </a:lnTo>
              <a:lnTo>
                <a:pt x="0" y="100084"/>
              </a:lnTo>
              <a:lnTo>
                <a:pt x="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E9BB6-4E81-E14F-A167-282CD2A46DCE}">
      <dsp:nvSpPr>
        <dsp:cNvPr id="0" name=""/>
        <dsp:cNvSpPr/>
      </dsp:nvSpPr>
      <dsp:spPr>
        <a:xfrm>
          <a:off x="1417717" y="321874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617199" y="0"/>
              </a:moveTo>
              <a:lnTo>
                <a:pt x="617199" y="100084"/>
              </a:lnTo>
              <a:lnTo>
                <a:pt x="0" y="100084"/>
              </a:lnTo>
              <a:lnTo>
                <a:pt x="0" y="146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3B118-8A2B-CB44-A6BB-062AA1CC762B}">
      <dsp:nvSpPr>
        <dsp:cNvPr id="0" name=""/>
        <dsp:cNvSpPr/>
      </dsp:nvSpPr>
      <dsp:spPr>
        <a:xfrm>
          <a:off x="1782426" y="1211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9993-3B93-A541-946A-B82E1E2263DD}">
      <dsp:nvSpPr>
        <dsp:cNvPr id="0" name=""/>
        <dsp:cNvSpPr/>
      </dsp:nvSpPr>
      <dsp:spPr>
        <a:xfrm>
          <a:off x="1838535" y="54514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</a:t>
          </a:r>
        </a:p>
      </dsp:txBody>
      <dsp:txXfrm>
        <a:off x="1847927" y="63906"/>
        <a:ext cx="486197" cy="301879"/>
      </dsp:txXfrm>
    </dsp:sp>
    <dsp:sp modelId="{C77EEA83-8AA7-EF4F-9026-D70F3F28152B}">
      <dsp:nvSpPr>
        <dsp:cNvPr id="0" name=""/>
        <dsp:cNvSpPr/>
      </dsp:nvSpPr>
      <dsp:spPr>
        <a:xfrm>
          <a:off x="1165226" y="468740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B027-19D6-8346-B17D-1D377840D222}">
      <dsp:nvSpPr>
        <dsp:cNvPr id="0" name=""/>
        <dsp:cNvSpPr/>
      </dsp:nvSpPr>
      <dsp:spPr>
        <a:xfrm>
          <a:off x="1221335" y="522043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B</a:t>
          </a:r>
        </a:p>
      </dsp:txBody>
      <dsp:txXfrm>
        <a:off x="1230727" y="531435"/>
        <a:ext cx="486197" cy="301879"/>
      </dsp:txXfrm>
    </dsp:sp>
    <dsp:sp modelId="{C5204D64-0C3D-8344-ADE3-14ADF3F71A4B}">
      <dsp:nvSpPr>
        <dsp:cNvPr id="0" name=""/>
        <dsp:cNvSpPr/>
      </dsp:nvSpPr>
      <dsp:spPr>
        <a:xfrm>
          <a:off x="548027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FE65B-58FF-8348-86B4-13EA5DA3143F}">
      <dsp:nvSpPr>
        <dsp:cNvPr id="0" name=""/>
        <dsp:cNvSpPr/>
      </dsp:nvSpPr>
      <dsp:spPr>
        <a:xfrm>
          <a:off x="604136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</a:t>
          </a:r>
        </a:p>
      </dsp:txBody>
      <dsp:txXfrm>
        <a:off x="613528" y="998964"/>
        <a:ext cx="486197" cy="301879"/>
      </dsp:txXfrm>
    </dsp:sp>
    <dsp:sp modelId="{E09BE315-58DC-3743-B4C7-C04DC3637557}">
      <dsp:nvSpPr>
        <dsp:cNvPr id="0" name=""/>
        <dsp:cNvSpPr/>
      </dsp:nvSpPr>
      <dsp:spPr>
        <a:xfrm>
          <a:off x="1165226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370AF-836D-9546-974F-3E67442523F2}">
      <dsp:nvSpPr>
        <dsp:cNvPr id="0" name=""/>
        <dsp:cNvSpPr/>
      </dsp:nvSpPr>
      <dsp:spPr>
        <a:xfrm>
          <a:off x="1221335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E</a:t>
          </a:r>
        </a:p>
      </dsp:txBody>
      <dsp:txXfrm>
        <a:off x="1230727" y="998964"/>
        <a:ext cx="486197" cy="301879"/>
      </dsp:txXfrm>
    </dsp:sp>
    <dsp:sp modelId="{7D780BC0-ED66-FA4E-8753-FC98DA1FEBDF}">
      <dsp:nvSpPr>
        <dsp:cNvPr id="0" name=""/>
        <dsp:cNvSpPr/>
      </dsp:nvSpPr>
      <dsp:spPr>
        <a:xfrm>
          <a:off x="856626" y="1403797"/>
          <a:ext cx="504981" cy="32066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01BB-16DA-B14E-8991-8F3F027B4CFA}">
      <dsp:nvSpPr>
        <dsp:cNvPr id="0" name=""/>
        <dsp:cNvSpPr/>
      </dsp:nvSpPr>
      <dsp:spPr>
        <a:xfrm>
          <a:off x="912736" y="1457101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G</a:t>
          </a:r>
        </a:p>
      </dsp:txBody>
      <dsp:txXfrm>
        <a:off x="922128" y="1466493"/>
        <a:ext cx="486197" cy="301879"/>
      </dsp:txXfrm>
    </dsp:sp>
    <dsp:sp modelId="{CB2027A7-9BEF-1349-BA18-2887646DE694}">
      <dsp:nvSpPr>
        <dsp:cNvPr id="0" name=""/>
        <dsp:cNvSpPr/>
      </dsp:nvSpPr>
      <dsp:spPr>
        <a:xfrm>
          <a:off x="1473826" y="1403797"/>
          <a:ext cx="504981" cy="32066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D8581-0F14-BE4C-8FB5-99B134CFA479}">
      <dsp:nvSpPr>
        <dsp:cNvPr id="0" name=""/>
        <dsp:cNvSpPr/>
      </dsp:nvSpPr>
      <dsp:spPr>
        <a:xfrm>
          <a:off x="1529935" y="1457101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I</a:t>
          </a:r>
        </a:p>
      </dsp:txBody>
      <dsp:txXfrm>
        <a:off x="1539327" y="1466493"/>
        <a:ext cx="486197" cy="301879"/>
      </dsp:txXfrm>
    </dsp:sp>
    <dsp:sp modelId="{F4470E99-6A47-0E4A-8525-2DB0BE84AB5F}">
      <dsp:nvSpPr>
        <dsp:cNvPr id="0" name=""/>
        <dsp:cNvSpPr/>
      </dsp:nvSpPr>
      <dsp:spPr>
        <a:xfrm>
          <a:off x="1782426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6D798-B3F4-064C-AE95-36DADF51F039}">
      <dsp:nvSpPr>
        <dsp:cNvPr id="0" name=""/>
        <dsp:cNvSpPr/>
      </dsp:nvSpPr>
      <dsp:spPr>
        <a:xfrm>
          <a:off x="1838535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F</a:t>
          </a:r>
        </a:p>
      </dsp:txBody>
      <dsp:txXfrm>
        <a:off x="1847927" y="998964"/>
        <a:ext cx="486197" cy="301879"/>
      </dsp:txXfrm>
    </dsp:sp>
    <dsp:sp modelId="{4B5673DF-C0A0-2547-BAEB-8B44D1073C6B}">
      <dsp:nvSpPr>
        <dsp:cNvPr id="0" name=""/>
        <dsp:cNvSpPr/>
      </dsp:nvSpPr>
      <dsp:spPr>
        <a:xfrm>
          <a:off x="2399626" y="468740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F438-5C79-C548-A777-C00071E50BF6}">
      <dsp:nvSpPr>
        <dsp:cNvPr id="0" name=""/>
        <dsp:cNvSpPr/>
      </dsp:nvSpPr>
      <dsp:spPr>
        <a:xfrm>
          <a:off x="2455735" y="522043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</a:t>
          </a:r>
        </a:p>
      </dsp:txBody>
      <dsp:txXfrm>
        <a:off x="2465127" y="531435"/>
        <a:ext cx="486197" cy="301879"/>
      </dsp:txXfrm>
    </dsp:sp>
    <dsp:sp modelId="{A15CB546-CB41-0341-B74A-2F5EF3536951}">
      <dsp:nvSpPr>
        <dsp:cNvPr id="0" name=""/>
        <dsp:cNvSpPr/>
      </dsp:nvSpPr>
      <dsp:spPr>
        <a:xfrm>
          <a:off x="2399626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CD72B-5ADB-E846-8799-3E1A95D39EE4}">
      <dsp:nvSpPr>
        <dsp:cNvPr id="0" name=""/>
        <dsp:cNvSpPr/>
      </dsp:nvSpPr>
      <dsp:spPr>
        <a:xfrm>
          <a:off x="2455735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H</a:t>
          </a:r>
        </a:p>
      </dsp:txBody>
      <dsp:txXfrm>
        <a:off x="2465127" y="998964"/>
        <a:ext cx="486197" cy="3018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86EAA-D7AC-6541-B185-E0CDAB3BED74}">
      <dsp:nvSpPr>
        <dsp:cNvPr id="0" name=""/>
        <dsp:cNvSpPr/>
      </dsp:nvSpPr>
      <dsp:spPr>
        <a:xfrm>
          <a:off x="2160736" y="760114"/>
          <a:ext cx="91440" cy="1120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0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FCE44-B58E-A94B-8816-779C151BBF73}">
      <dsp:nvSpPr>
        <dsp:cNvPr id="0" name=""/>
        <dsp:cNvSpPr/>
      </dsp:nvSpPr>
      <dsp:spPr>
        <a:xfrm>
          <a:off x="1550768" y="320072"/>
          <a:ext cx="655687" cy="119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294"/>
              </a:lnTo>
              <a:lnTo>
                <a:pt x="655687" y="73294"/>
              </a:lnTo>
              <a:lnTo>
                <a:pt x="655687" y="1199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F688B-92D3-5B43-85D8-60A9BAF41D5A}">
      <dsp:nvSpPr>
        <dsp:cNvPr id="0" name=""/>
        <dsp:cNvSpPr/>
      </dsp:nvSpPr>
      <dsp:spPr>
        <a:xfrm>
          <a:off x="1088746" y="786714"/>
          <a:ext cx="308014" cy="146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94"/>
              </a:lnTo>
              <a:lnTo>
                <a:pt x="308014" y="99894"/>
              </a:lnTo>
              <a:lnTo>
                <a:pt x="308014" y="1465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60512-F15F-9F47-AB88-E7063AA84AEC}">
      <dsp:nvSpPr>
        <dsp:cNvPr id="0" name=""/>
        <dsp:cNvSpPr/>
      </dsp:nvSpPr>
      <dsp:spPr>
        <a:xfrm>
          <a:off x="780732" y="786714"/>
          <a:ext cx="308014" cy="146586"/>
        </a:xfrm>
        <a:custGeom>
          <a:avLst/>
          <a:gdLst/>
          <a:ahLst/>
          <a:cxnLst/>
          <a:rect l="0" t="0" r="0" b="0"/>
          <a:pathLst>
            <a:path>
              <a:moveTo>
                <a:pt x="308014" y="0"/>
              </a:moveTo>
              <a:lnTo>
                <a:pt x="308014" y="99894"/>
              </a:lnTo>
              <a:lnTo>
                <a:pt x="0" y="99894"/>
              </a:lnTo>
              <a:lnTo>
                <a:pt x="0" y="1465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E9BB6-4E81-E14F-A167-282CD2A46DCE}">
      <dsp:nvSpPr>
        <dsp:cNvPr id="0" name=""/>
        <dsp:cNvSpPr/>
      </dsp:nvSpPr>
      <dsp:spPr>
        <a:xfrm>
          <a:off x="1088746" y="320072"/>
          <a:ext cx="462021" cy="146586"/>
        </a:xfrm>
        <a:custGeom>
          <a:avLst/>
          <a:gdLst/>
          <a:ahLst/>
          <a:cxnLst/>
          <a:rect l="0" t="0" r="0" b="0"/>
          <a:pathLst>
            <a:path>
              <a:moveTo>
                <a:pt x="462021" y="0"/>
              </a:moveTo>
              <a:lnTo>
                <a:pt x="462021" y="99894"/>
              </a:lnTo>
              <a:lnTo>
                <a:pt x="0" y="99894"/>
              </a:lnTo>
              <a:lnTo>
                <a:pt x="0" y="1465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3B118-8A2B-CB44-A6BB-062AA1CC762B}">
      <dsp:nvSpPr>
        <dsp:cNvPr id="0" name=""/>
        <dsp:cNvSpPr/>
      </dsp:nvSpPr>
      <dsp:spPr>
        <a:xfrm>
          <a:off x="1298756" y="17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9993-3B93-A541-946A-B82E1E2263DD}">
      <dsp:nvSpPr>
        <dsp:cNvPr id="0" name=""/>
        <dsp:cNvSpPr/>
      </dsp:nvSpPr>
      <dsp:spPr>
        <a:xfrm>
          <a:off x="1354759" y="53220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</a:t>
          </a:r>
        </a:p>
      </dsp:txBody>
      <dsp:txXfrm>
        <a:off x="1364133" y="62594"/>
        <a:ext cx="485275" cy="301307"/>
      </dsp:txXfrm>
    </dsp:sp>
    <dsp:sp modelId="{C77EEA83-8AA7-EF4F-9026-D70F3F28152B}">
      <dsp:nvSpPr>
        <dsp:cNvPr id="0" name=""/>
        <dsp:cNvSpPr/>
      </dsp:nvSpPr>
      <dsp:spPr>
        <a:xfrm>
          <a:off x="836734" y="466659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B027-19D6-8346-B17D-1D377840D222}">
      <dsp:nvSpPr>
        <dsp:cNvPr id="0" name=""/>
        <dsp:cNvSpPr/>
      </dsp:nvSpPr>
      <dsp:spPr>
        <a:xfrm>
          <a:off x="892737" y="519862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2</a:t>
          </a:r>
        </a:p>
      </dsp:txBody>
      <dsp:txXfrm>
        <a:off x="902111" y="529236"/>
        <a:ext cx="485275" cy="301307"/>
      </dsp:txXfrm>
    </dsp:sp>
    <dsp:sp modelId="{C5204D64-0C3D-8344-ADE3-14ADF3F71A4B}">
      <dsp:nvSpPr>
        <dsp:cNvPr id="0" name=""/>
        <dsp:cNvSpPr/>
      </dsp:nvSpPr>
      <dsp:spPr>
        <a:xfrm>
          <a:off x="528720" y="933301"/>
          <a:ext cx="504023" cy="32005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FE65B-58FF-8348-86B4-13EA5DA3143F}">
      <dsp:nvSpPr>
        <dsp:cNvPr id="0" name=""/>
        <dsp:cNvSpPr/>
      </dsp:nvSpPr>
      <dsp:spPr>
        <a:xfrm>
          <a:off x="584723" y="986504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4</a:t>
          </a:r>
        </a:p>
      </dsp:txBody>
      <dsp:txXfrm>
        <a:off x="594097" y="995878"/>
        <a:ext cx="485275" cy="301307"/>
      </dsp:txXfrm>
    </dsp:sp>
    <dsp:sp modelId="{E09BE315-58DC-3743-B4C7-C04DC3637557}">
      <dsp:nvSpPr>
        <dsp:cNvPr id="0" name=""/>
        <dsp:cNvSpPr/>
      </dsp:nvSpPr>
      <dsp:spPr>
        <a:xfrm>
          <a:off x="1144749" y="933301"/>
          <a:ext cx="504023" cy="32005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370AF-836D-9546-974F-3E67442523F2}">
      <dsp:nvSpPr>
        <dsp:cNvPr id="0" name=""/>
        <dsp:cNvSpPr/>
      </dsp:nvSpPr>
      <dsp:spPr>
        <a:xfrm>
          <a:off x="1200751" y="986504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5</a:t>
          </a:r>
        </a:p>
      </dsp:txBody>
      <dsp:txXfrm>
        <a:off x="1210125" y="995878"/>
        <a:ext cx="485275" cy="301307"/>
      </dsp:txXfrm>
    </dsp:sp>
    <dsp:sp modelId="{4B5673DF-C0A0-2547-BAEB-8B44D1073C6B}">
      <dsp:nvSpPr>
        <dsp:cNvPr id="0" name=""/>
        <dsp:cNvSpPr/>
      </dsp:nvSpPr>
      <dsp:spPr>
        <a:xfrm>
          <a:off x="1954444" y="440059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F438-5C79-C548-A777-C00071E50BF6}">
      <dsp:nvSpPr>
        <dsp:cNvPr id="0" name=""/>
        <dsp:cNvSpPr/>
      </dsp:nvSpPr>
      <dsp:spPr>
        <a:xfrm>
          <a:off x="2010446" y="493262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3</a:t>
          </a:r>
        </a:p>
      </dsp:txBody>
      <dsp:txXfrm>
        <a:off x="2019820" y="502636"/>
        <a:ext cx="485275" cy="301307"/>
      </dsp:txXfrm>
    </dsp:sp>
    <dsp:sp modelId="{A15CB546-CB41-0341-B74A-2F5EF3536951}">
      <dsp:nvSpPr>
        <dsp:cNvPr id="0" name=""/>
        <dsp:cNvSpPr/>
      </dsp:nvSpPr>
      <dsp:spPr>
        <a:xfrm>
          <a:off x="1954444" y="872203"/>
          <a:ext cx="504023" cy="32005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CD72B-5ADB-E846-8799-3E1A95D39EE4}">
      <dsp:nvSpPr>
        <dsp:cNvPr id="0" name=""/>
        <dsp:cNvSpPr/>
      </dsp:nvSpPr>
      <dsp:spPr>
        <a:xfrm>
          <a:off x="2010446" y="925405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6</a:t>
          </a:r>
        </a:p>
      </dsp:txBody>
      <dsp:txXfrm>
        <a:off x="2019820" y="934779"/>
        <a:ext cx="485275" cy="30130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2CBC04-FBE6-4B4C-85D6-28EC5FCB38EC}">
      <dsp:nvSpPr>
        <dsp:cNvPr id="0" name=""/>
        <dsp:cNvSpPr/>
      </dsp:nvSpPr>
      <dsp:spPr>
        <a:xfrm>
          <a:off x="2079033" y="1044189"/>
          <a:ext cx="1071383" cy="169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23"/>
              </a:lnTo>
              <a:lnTo>
                <a:pt x="1071383" y="115823"/>
              </a:lnTo>
              <a:lnTo>
                <a:pt x="1071383" y="169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C66AD-BD15-7145-9A2D-15E17F234269}">
      <dsp:nvSpPr>
        <dsp:cNvPr id="0" name=""/>
        <dsp:cNvSpPr/>
      </dsp:nvSpPr>
      <dsp:spPr>
        <a:xfrm>
          <a:off x="2079033" y="1044189"/>
          <a:ext cx="357127" cy="169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23"/>
              </a:lnTo>
              <a:lnTo>
                <a:pt x="357127" y="115823"/>
              </a:lnTo>
              <a:lnTo>
                <a:pt x="357127" y="169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F688B-92D3-5B43-85D8-60A9BAF41D5A}">
      <dsp:nvSpPr>
        <dsp:cNvPr id="0" name=""/>
        <dsp:cNvSpPr/>
      </dsp:nvSpPr>
      <dsp:spPr>
        <a:xfrm>
          <a:off x="1721905" y="1044189"/>
          <a:ext cx="357127" cy="169960"/>
        </a:xfrm>
        <a:custGeom>
          <a:avLst/>
          <a:gdLst/>
          <a:ahLst/>
          <a:cxnLst/>
          <a:rect l="0" t="0" r="0" b="0"/>
          <a:pathLst>
            <a:path>
              <a:moveTo>
                <a:pt x="357127" y="0"/>
              </a:moveTo>
              <a:lnTo>
                <a:pt x="357127" y="115823"/>
              </a:lnTo>
              <a:lnTo>
                <a:pt x="0" y="115823"/>
              </a:lnTo>
              <a:lnTo>
                <a:pt x="0" y="169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60512-F15F-9F47-AB88-E7063AA84AEC}">
      <dsp:nvSpPr>
        <dsp:cNvPr id="0" name=""/>
        <dsp:cNvSpPr/>
      </dsp:nvSpPr>
      <dsp:spPr>
        <a:xfrm>
          <a:off x="1007650" y="1044189"/>
          <a:ext cx="1071383" cy="169960"/>
        </a:xfrm>
        <a:custGeom>
          <a:avLst/>
          <a:gdLst/>
          <a:ahLst/>
          <a:cxnLst/>
          <a:rect l="0" t="0" r="0" b="0"/>
          <a:pathLst>
            <a:path>
              <a:moveTo>
                <a:pt x="1071383" y="0"/>
              </a:moveTo>
              <a:lnTo>
                <a:pt x="1071383" y="115823"/>
              </a:lnTo>
              <a:lnTo>
                <a:pt x="0" y="115823"/>
              </a:lnTo>
              <a:lnTo>
                <a:pt x="0" y="169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E9BB6-4E81-E14F-A167-282CD2A46DCE}">
      <dsp:nvSpPr>
        <dsp:cNvPr id="0" name=""/>
        <dsp:cNvSpPr/>
      </dsp:nvSpPr>
      <dsp:spPr>
        <a:xfrm>
          <a:off x="1186214" y="503140"/>
          <a:ext cx="892819" cy="1699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5823"/>
              </a:lnTo>
              <a:lnTo>
                <a:pt x="892819" y="115823"/>
              </a:lnTo>
              <a:lnTo>
                <a:pt x="892819" y="169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25F10F-9752-014B-A557-CC3D29478D70}">
      <dsp:nvSpPr>
        <dsp:cNvPr id="0" name=""/>
        <dsp:cNvSpPr/>
      </dsp:nvSpPr>
      <dsp:spPr>
        <a:xfrm>
          <a:off x="247674" y="1044189"/>
          <a:ext cx="91440" cy="16996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6996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A689A6-0245-0B43-9B08-0392977ABA6F}">
      <dsp:nvSpPr>
        <dsp:cNvPr id="0" name=""/>
        <dsp:cNvSpPr/>
      </dsp:nvSpPr>
      <dsp:spPr>
        <a:xfrm>
          <a:off x="293394" y="503140"/>
          <a:ext cx="892819" cy="169960"/>
        </a:xfrm>
        <a:custGeom>
          <a:avLst/>
          <a:gdLst/>
          <a:ahLst/>
          <a:cxnLst/>
          <a:rect l="0" t="0" r="0" b="0"/>
          <a:pathLst>
            <a:path>
              <a:moveTo>
                <a:pt x="892819" y="0"/>
              </a:moveTo>
              <a:lnTo>
                <a:pt x="892819" y="115823"/>
              </a:lnTo>
              <a:lnTo>
                <a:pt x="0" y="115823"/>
              </a:lnTo>
              <a:lnTo>
                <a:pt x="0" y="16996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3B118-8A2B-CB44-A6BB-062AA1CC762B}">
      <dsp:nvSpPr>
        <dsp:cNvPr id="0" name=""/>
        <dsp:cNvSpPr/>
      </dsp:nvSpPr>
      <dsp:spPr>
        <a:xfrm>
          <a:off x="894018" y="132052"/>
          <a:ext cx="584390" cy="371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9993-3B93-A541-946A-B82E1E2263DD}">
      <dsp:nvSpPr>
        <dsp:cNvPr id="0" name=""/>
        <dsp:cNvSpPr/>
      </dsp:nvSpPr>
      <dsp:spPr>
        <a:xfrm>
          <a:off x="958951" y="193738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A</a:t>
          </a:r>
        </a:p>
      </dsp:txBody>
      <dsp:txXfrm>
        <a:off x="969820" y="204607"/>
        <a:ext cx="562652" cy="349350"/>
      </dsp:txXfrm>
    </dsp:sp>
    <dsp:sp modelId="{BA589421-DE2F-6545-8B26-207EF6A8C7E7}">
      <dsp:nvSpPr>
        <dsp:cNvPr id="0" name=""/>
        <dsp:cNvSpPr/>
      </dsp:nvSpPr>
      <dsp:spPr>
        <a:xfrm>
          <a:off x="1199" y="673101"/>
          <a:ext cx="584390" cy="371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CE8EF2-DED3-1347-A009-A9A44D4A1B58}">
      <dsp:nvSpPr>
        <dsp:cNvPr id="0" name=""/>
        <dsp:cNvSpPr/>
      </dsp:nvSpPr>
      <dsp:spPr>
        <a:xfrm>
          <a:off x="66131" y="734786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C</a:t>
          </a:r>
        </a:p>
      </dsp:txBody>
      <dsp:txXfrm>
        <a:off x="77000" y="745655"/>
        <a:ext cx="562652" cy="349350"/>
      </dsp:txXfrm>
    </dsp:sp>
    <dsp:sp modelId="{81A7B415-7601-634C-AB9D-A33C2FFDD65A}">
      <dsp:nvSpPr>
        <dsp:cNvPr id="0" name=""/>
        <dsp:cNvSpPr/>
      </dsp:nvSpPr>
      <dsp:spPr>
        <a:xfrm>
          <a:off x="1199" y="1214149"/>
          <a:ext cx="584390" cy="37108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0B4F76-A47F-614F-B681-C854A8086834}">
      <dsp:nvSpPr>
        <dsp:cNvPr id="0" name=""/>
        <dsp:cNvSpPr/>
      </dsp:nvSpPr>
      <dsp:spPr>
        <a:xfrm>
          <a:off x="66131" y="1275835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H</a:t>
          </a:r>
        </a:p>
      </dsp:txBody>
      <dsp:txXfrm>
        <a:off x="77000" y="1286704"/>
        <a:ext cx="562652" cy="349350"/>
      </dsp:txXfrm>
    </dsp:sp>
    <dsp:sp modelId="{C77EEA83-8AA7-EF4F-9026-D70F3F28152B}">
      <dsp:nvSpPr>
        <dsp:cNvPr id="0" name=""/>
        <dsp:cNvSpPr/>
      </dsp:nvSpPr>
      <dsp:spPr>
        <a:xfrm>
          <a:off x="1786838" y="673101"/>
          <a:ext cx="584390" cy="371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B027-19D6-8346-B17D-1D377840D222}">
      <dsp:nvSpPr>
        <dsp:cNvPr id="0" name=""/>
        <dsp:cNvSpPr/>
      </dsp:nvSpPr>
      <dsp:spPr>
        <a:xfrm>
          <a:off x="1851770" y="734786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B</a:t>
          </a:r>
        </a:p>
      </dsp:txBody>
      <dsp:txXfrm>
        <a:off x="1862639" y="745655"/>
        <a:ext cx="562652" cy="349350"/>
      </dsp:txXfrm>
    </dsp:sp>
    <dsp:sp modelId="{C5204D64-0C3D-8344-ADE3-14ADF3F71A4B}">
      <dsp:nvSpPr>
        <dsp:cNvPr id="0" name=""/>
        <dsp:cNvSpPr/>
      </dsp:nvSpPr>
      <dsp:spPr>
        <a:xfrm>
          <a:off x="715454" y="1214149"/>
          <a:ext cx="584390" cy="37108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FE65B-58FF-8348-86B4-13EA5DA3143F}">
      <dsp:nvSpPr>
        <dsp:cNvPr id="0" name=""/>
        <dsp:cNvSpPr/>
      </dsp:nvSpPr>
      <dsp:spPr>
        <a:xfrm>
          <a:off x="780387" y="1275835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D</a:t>
          </a:r>
        </a:p>
      </dsp:txBody>
      <dsp:txXfrm>
        <a:off x="791256" y="1286704"/>
        <a:ext cx="562652" cy="349350"/>
      </dsp:txXfrm>
    </dsp:sp>
    <dsp:sp modelId="{E09BE315-58DC-3743-B4C7-C04DC3637557}">
      <dsp:nvSpPr>
        <dsp:cNvPr id="0" name=""/>
        <dsp:cNvSpPr/>
      </dsp:nvSpPr>
      <dsp:spPr>
        <a:xfrm>
          <a:off x="1429710" y="1214149"/>
          <a:ext cx="584390" cy="3710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370AF-836D-9546-974F-3E67442523F2}">
      <dsp:nvSpPr>
        <dsp:cNvPr id="0" name=""/>
        <dsp:cNvSpPr/>
      </dsp:nvSpPr>
      <dsp:spPr>
        <a:xfrm>
          <a:off x="1494642" y="1275835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</a:t>
          </a:r>
        </a:p>
      </dsp:txBody>
      <dsp:txXfrm>
        <a:off x="1505511" y="1286704"/>
        <a:ext cx="562652" cy="349350"/>
      </dsp:txXfrm>
    </dsp:sp>
    <dsp:sp modelId="{BEE6953B-C2B9-3747-B7A5-31A6D8541A37}">
      <dsp:nvSpPr>
        <dsp:cNvPr id="0" name=""/>
        <dsp:cNvSpPr/>
      </dsp:nvSpPr>
      <dsp:spPr>
        <a:xfrm>
          <a:off x="2143965" y="1214149"/>
          <a:ext cx="584390" cy="37108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9B1AF9-2D0A-CF45-A14B-3F785CE0DC62}">
      <dsp:nvSpPr>
        <dsp:cNvPr id="0" name=""/>
        <dsp:cNvSpPr/>
      </dsp:nvSpPr>
      <dsp:spPr>
        <a:xfrm>
          <a:off x="2208898" y="1275835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G</a:t>
          </a:r>
        </a:p>
      </dsp:txBody>
      <dsp:txXfrm>
        <a:off x="2219767" y="1286704"/>
        <a:ext cx="562652" cy="349350"/>
      </dsp:txXfrm>
    </dsp:sp>
    <dsp:sp modelId="{F4470E99-6A47-0E4A-8525-2DB0BE84AB5F}">
      <dsp:nvSpPr>
        <dsp:cNvPr id="0" name=""/>
        <dsp:cNvSpPr/>
      </dsp:nvSpPr>
      <dsp:spPr>
        <a:xfrm>
          <a:off x="2858221" y="1214149"/>
          <a:ext cx="584390" cy="371088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6D798-B3F4-064C-AE95-36DADF51F039}">
      <dsp:nvSpPr>
        <dsp:cNvPr id="0" name=""/>
        <dsp:cNvSpPr/>
      </dsp:nvSpPr>
      <dsp:spPr>
        <a:xfrm>
          <a:off x="2923153" y="1275835"/>
          <a:ext cx="584390" cy="371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</a:t>
          </a:r>
        </a:p>
      </dsp:txBody>
      <dsp:txXfrm>
        <a:off x="2934022" y="1286704"/>
        <a:ext cx="562652" cy="3493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86EAA-D7AC-6541-B185-E0CDAB3BED74}">
      <dsp:nvSpPr>
        <dsp:cNvPr id="0" name=""/>
        <dsp:cNvSpPr/>
      </dsp:nvSpPr>
      <dsp:spPr>
        <a:xfrm>
          <a:off x="2339002" y="835669"/>
          <a:ext cx="91440" cy="19075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90753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FCE44-B58E-A94B-8816-779C151BBF73}">
      <dsp:nvSpPr>
        <dsp:cNvPr id="0" name=""/>
        <dsp:cNvSpPr/>
      </dsp:nvSpPr>
      <dsp:spPr>
        <a:xfrm>
          <a:off x="1664231" y="352137"/>
          <a:ext cx="720490" cy="1318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0538"/>
              </a:lnTo>
              <a:lnTo>
                <a:pt x="720490" y="80538"/>
              </a:lnTo>
              <a:lnTo>
                <a:pt x="720490" y="1318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F688B-92D3-5B43-85D8-60A9BAF41D5A}">
      <dsp:nvSpPr>
        <dsp:cNvPr id="0" name=""/>
        <dsp:cNvSpPr/>
      </dsp:nvSpPr>
      <dsp:spPr>
        <a:xfrm>
          <a:off x="1156547" y="864898"/>
          <a:ext cx="338456" cy="1610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9767"/>
              </a:lnTo>
              <a:lnTo>
                <a:pt x="338456" y="109767"/>
              </a:lnTo>
              <a:lnTo>
                <a:pt x="338456" y="1610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60512-F15F-9F47-AB88-E7063AA84AEC}">
      <dsp:nvSpPr>
        <dsp:cNvPr id="0" name=""/>
        <dsp:cNvSpPr/>
      </dsp:nvSpPr>
      <dsp:spPr>
        <a:xfrm>
          <a:off x="818090" y="864898"/>
          <a:ext cx="338456" cy="161074"/>
        </a:xfrm>
        <a:custGeom>
          <a:avLst/>
          <a:gdLst/>
          <a:ahLst/>
          <a:cxnLst/>
          <a:rect l="0" t="0" r="0" b="0"/>
          <a:pathLst>
            <a:path>
              <a:moveTo>
                <a:pt x="338456" y="0"/>
              </a:moveTo>
              <a:lnTo>
                <a:pt x="338456" y="109767"/>
              </a:lnTo>
              <a:lnTo>
                <a:pt x="0" y="109767"/>
              </a:lnTo>
              <a:lnTo>
                <a:pt x="0" y="16107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E9BB6-4E81-E14F-A167-282CD2A46DCE}">
      <dsp:nvSpPr>
        <dsp:cNvPr id="0" name=""/>
        <dsp:cNvSpPr/>
      </dsp:nvSpPr>
      <dsp:spPr>
        <a:xfrm>
          <a:off x="1156547" y="352137"/>
          <a:ext cx="507684" cy="161074"/>
        </a:xfrm>
        <a:custGeom>
          <a:avLst/>
          <a:gdLst/>
          <a:ahLst/>
          <a:cxnLst/>
          <a:rect l="0" t="0" r="0" b="0"/>
          <a:pathLst>
            <a:path>
              <a:moveTo>
                <a:pt x="507684" y="0"/>
              </a:moveTo>
              <a:lnTo>
                <a:pt x="507684" y="109767"/>
              </a:lnTo>
              <a:lnTo>
                <a:pt x="0" y="109767"/>
              </a:lnTo>
              <a:lnTo>
                <a:pt x="0" y="16107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3B118-8A2B-CB44-A6BB-062AA1CC762B}">
      <dsp:nvSpPr>
        <dsp:cNvPr id="0" name=""/>
        <dsp:cNvSpPr/>
      </dsp:nvSpPr>
      <dsp:spPr>
        <a:xfrm>
          <a:off x="1387312" y="450"/>
          <a:ext cx="553837" cy="351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9993-3B93-A541-946A-B82E1E2263DD}">
      <dsp:nvSpPr>
        <dsp:cNvPr id="0" name=""/>
        <dsp:cNvSpPr/>
      </dsp:nvSpPr>
      <dsp:spPr>
        <a:xfrm>
          <a:off x="1448850" y="58911"/>
          <a:ext cx="553837" cy="351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1</a:t>
          </a:r>
        </a:p>
      </dsp:txBody>
      <dsp:txXfrm>
        <a:off x="1459151" y="69212"/>
        <a:ext cx="533235" cy="331084"/>
      </dsp:txXfrm>
    </dsp:sp>
    <dsp:sp modelId="{C77EEA83-8AA7-EF4F-9026-D70F3F28152B}">
      <dsp:nvSpPr>
        <dsp:cNvPr id="0" name=""/>
        <dsp:cNvSpPr/>
      </dsp:nvSpPr>
      <dsp:spPr>
        <a:xfrm>
          <a:off x="879628" y="513211"/>
          <a:ext cx="553837" cy="351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B027-19D6-8346-B17D-1D377840D222}">
      <dsp:nvSpPr>
        <dsp:cNvPr id="0" name=""/>
        <dsp:cNvSpPr/>
      </dsp:nvSpPr>
      <dsp:spPr>
        <a:xfrm>
          <a:off x="941165" y="571672"/>
          <a:ext cx="553837" cy="351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2</a:t>
          </a:r>
        </a:p>
      </dsp:txBody>
      <dsp:txXfrm>
        <a:off x="951466" y="581973"/>
        <a:ext cx="533235" cy="331084"/>
      </dsp:txXfrm>
    </dsp:sp>
    <dsp:sp modelId="{C5204D64-0C3D-8344-ADE3-14ADF3F71A4B}">
      <dsp:nvSpPr>
        <dsp:cNvPr id="0" name=""/>
        <dsp:cNvSpPr/>
      </dsp:nvSpPr>
      <dsp:spPr>
        <a:xfrm>
          <a:off x="541172" y="1025972"/>
          <a:ext cx="553837" cy="351686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FE65B-58FF-8348-86B4-13EA5DA3143F}">
      <dsp:nvSpPr>
        <dsp:cNvPr id="0" name=""/>
        <dsp:cNvSpPr/>
      </dsp:nvSpPr>
      <dsp:spPr>
        <a:xfrm>
          <a:off x="602709" y="1084433"/>
          <a:ext cx="553837" cy="351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4</a:t>
          </a:r>
        </a:p>
      </dsp:txBody>
      <dsp:txXfrm>
        <a:off x="613010" y="1094734"/>
        <a:ext cx="533235" cy="331084"/>
      </dsp:txXfrm>
    </dsp:sp>
    <dsp:sp modelId="{E09BE315-58DC-3743-B4C7-C04DC3637557}">
      <dsp:nvSpPr>
        <dsp:cNvPr id="0" name=""/>
        <dsp:cNvSpPr/>
      </dsp:nvSpPr>
      <dsp:spPr>
        <a:xfrm>
          <a:off x="1218084" y="1025972"/>
          <a:ext cx="553837" cy="351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370AF-836D-9546-974F-3E67442523F2}">
      <dsp:nvSpPr>
        <dsp:cNvPr id="0" name=""/>
        <dsp:cNvSpPr/>
      </dsp:nvSpPr>
      <dsp:spPr>
        <a:xfrm>
          <a:off x="1279622" y="1084433"/>
          <a:ext cx="553837" cy="351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5</a:t>
          </a:r>
        </a:p>
      </dsp:txBody>
      <dsp:txXfrm>
        <a:off x="1289923" y="1094734"/>
        <a:ext cx="533235" cy="331084"/>
      </dsp:txXfrm>
    </dsp:sp>
    <dsp:sp modelId="{4B5673DF-C0A0-2547-BAEB-8B44D1073C6B}">
      <dsp:nvSpPr>
        <dsp:cNvPr id="0" name=""/>
        <dsp:cNvSpPr/>
      </dsp:nvSpPr>
      <dsp:spPr>
        <a:xfrm>
          <a:off x="2107803" y="483983"/>
          <a:ext cx="553837" cy="351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F438-5C79-C548-A777-C00071E50BF6}">
      <dsp:nvSpPr>
        <dsp:cNvPr id="0" name=""/>
        <dsp:cNvSpPr/>
      </dsp:nvSpPr>
      <dsp:spPr>
        <a:xfrm>
          <a:off x="2169340" y="542443"/>
          <a:ext cx="553837" cy="351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3</a:t>
          </a:r>
        </a:p>
      </dsp:txBody>
      <dsp:txXfrm>
        <a:off x="2179641" y="552744"/>
        <a:ext cx="533235" cy="331084"/>
      </dsp:txXfrm>
    </dsp:sp>
    <dsp:sp modelId="{A15CB546-CB41-0341-B74A-2F5EF3536951}">
      <dsp:nvSpPr>
        <dsp:cNvPr id="0" name=""/>
        <dsp:cNvSpPr/>
      </dsp:nvSpPr>
      <dsp:spPr>
        <a:xfrm>
          <a:off x="2107803" y="1026423"/>
          <a:ext cx="553837" cy="35168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CD72B-5ADB-E846-8799-3E1A95D39EE4}">
      <dsp:nvSpPr>
        <dsp:cNvPr id="0" name=""/>
        <dsp:cNvSpPr/>
      </dsp:nvSpPr>
      <dsp:spPr>
        <a:xfrm>
          <a:off x="2169340" y="1084884"/>
          <a:ext cx="553837" cy="35168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6</a:t>
          </a:r>
        </a:p>
      </dsp:txBody>
      <dsp:txXfrm>
        <a:off x="2179641" y="1095185"/>
        <a:ext cx="533235" cy="3310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86EAA-D7AC-6541-B185-E0CDAB3BED74}">
      <dsp:nvSpPr>
        <dsp:cNvPr id="0" name=""/>
        <dsp:cNvSpPr/>
      </dsp:nvSpPr>
      <dsp:spPr>
        <a:xfrm>
          <a:off x="2606397" y="789403"/>
          <a:ext cx="91440" cy="146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FCE44-B58E-A94B-8816-779C151BBF73}">
      <dsp:nvSpPr>
        <dsp:cNvPr id="0" name=""/>
        <dsp:cNvSpPr/>
      </dsp:nvSpPr>
      <dsp:spPr>
        <a:xfrm>
          <a:off x="2034917" y="321874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084"/>
              </a:lnTo>
              <a:lnTo>
                <a:pt x="617199" y="100084"/>
              </a:lnTo>
              <a:lnTo>
                <a:pt x="617199" y="146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C2CBC04-FBE6-4B4C-85D6-28EC5FCB38EC}">
      <dsp:nvSpPr>
        <dsp:cNvPr id="0" name=""/>
        <dsp:cNvSpPr/>
      </dsp:nvSpPr>
      <dsp:spPr>
        <a:xfrm>
          <a:off x="1417717" y="789403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0084"/>
              </a:lnTo>
              <a:lnTo>
                <a:pt x="617199" y="100084"/>
              </a:lnTo>
              <a:lnTo>
                <a:pt x="617199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CC2B4D6-75B7-114C-80BF-5AD6156E79BB}">
      <dsp:nvSpPr>
        <dsp:cNvPr id="0" name=""/>
        <dsp:cNvSpPr/>
      </dsp:nvSpPr>
      <dsp:spPr>
        <a:xfrm>
          <a:off x="1371997" y="1256932"/>
          <a:ext cx="91440" cy="146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F688B-92D3-5B43-85D8-60A9BAF41D5A}">
      <dsp:nvSpPr>
        <dsp:cNvPr id="0" name=""/>
        <dsp:cNvSpPr/>
      </dsp:nvSpPr>
      <dsp:spPr>
        <a:xfrm>
          <a:off x="1371997" y="789403"/>
          <a:ext cx="91440" cy="146865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60512-F15F-9F47-AB88-E7063AA84AEC}">
      <dsp:nvSpPr>
        <dsp:cNvPr id="0" name=""/>
        <dsp:cNvSpPr/>
      </dsp:nvSpPr>
      <dsp:spPr>
        <a:xfrm>
          <a:off x="800517" y="789403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617199" y="0"/>
              </a:moveTo>
              <a:lnTo>
                <a:pt x="617199" y="100084"/>
              </a:lnTo>
              <a:lnTo>
                <a:pt x="0" y="100084"/>
              </a:lnTo>
              <a:lnTo>
                <a:pt x="0" y="14686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E9BB6-4E81-E14F-A167-282CD2A46DCE}">
      <dsp:nvSpPr>
        <dsp:cNvPr id="0" name=""/>
        <dsp:cNvSpPr/>
      </dsp:nvSpPr>
      <dsp:spPr>
        <a:xfrm>
          <a:off x="1417717" y="321874"/>
          <a:ext cx="617199" cy="146865"/>
        </a:xfrm>
        <a:custGeom>
          <a:avLst/>
          <a:gdLst/>
          <a:ahLst/>
          <a:cxnLst/>
          <a:rect l="0" t="0" r="0" b="0"/>
          <a:pathLst>
            <a:path>
              <a:moveTo>
                <a:pt x="617199" y="0"/>
              </a:moveTo>
              <a:lnTo>
                <a:pt x="617199" y="100084"/>
              </a:lnTo>
              <a:lnTo>
                <a:pt x="0" y="100084"/>
              </a:lnTo>
              <a:lnTo>
                <a:pt x="0" y="14686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3B118-8A2B-CB44-A6BB-062AA1CC762B}">
      <dsp:nvSpPr>
        <dsp:cNvPr id="0" name=""/>
        <dsp:cNvSpPr/>
      </dsp:nvSpPr>
      <dsp:spPr>
        <a:xfrm>
          <a:off x="1782426" y="1211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9993-3B93-A541-946A-B82E1E2263DD}">
      <dsp:nvSpPr>
        <dsp:cNvPr id="0" name=""/>
        <dsp:cNvSpPr/>
      </dsp:nvSpPr>
      <dsp:spPr>
        <a:xfrm>
          <a:off x="1838535" y="54514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A</a:t>
          </a:r>
        </a:p>
      </dsp:txBody>
      <dsp:txXfrm>
        <a:off x="1847927" y="63906"/>
        <a:ext cx="486197" cy="301879"/>
      </dsp:txXfrm>
    </dsp:sp>
    <dsp:sp modelId="{C77EEA83-8AA7-EF4F-9026-D70F3F28152B}">
      <dsp:nvSpPr>
        <dsp:cNvPr id="0" name=""/>
        <dsp:cNvSpPr/>
      </dsp:nvSpPr>
      <dsp:spPr>
        <a:xfrm>
          <a:off x="1165226" y="468740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B027-19D6-8346-B17D-1D377840D222}">
      <dsp:nvSpPr>
        <dsp:cNvPr id="0" name=""/>
        <dsp:cNvSpPr/>
      </dsp:nvSpPr>
      <dsp:spPr>
        <a:xfrm>
          <a:off x="1221335" y="522043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B</a:t>
          </a:r>
        </a:p>
      </dsp:txBody>
      <dsp:txXfrm>
        <a:off x="1230727" y="531435"/>
        <a:ext cx="486197" cy="301879"/>
      </dsp:txXfrm>
    </dsp:sp>
    <dsp:sp modelId="{C5204D64-0C3D-8344-ADE3-14ADF3F71A4B}">
      <dsp:nvSpPr>
        <dsp:cNvPr id="0" name=""/>
        <dsp:cNvSpPr/>
      </dsp:nvSpPr>
      <dsp:spPr>
        <a:xfrm>
          <a:off x="548027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FE65B-58FF-8348-86B4-13EA5DA3143F}">
      <dsp:nvSpPr>
        <dsp:cNvPr id="0" name=""/>
        <dsp:cNvSpPr/>
      </dsp:nvSpPr>
      <dsp:spPr>
        <a:xfrm>
          <a:off x="604136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D</a:t>
          </a:r>
        </a:p>
      </dsp:txBody>
      <dsp:txXfrm>
        <a:off x="613528" y="998964"/>
        <a:ext cx="486197" cy="301879"/>
      </dsp:txXfrm>
    </dsp:sp>
    <dsp:sp modelId="{E09BE315-58DC-3743-B4C7-C04DC3637557}">
      <dsp:nvSpPr>
        <dsp:cNvPr id="0" name=""/>
        <dsp:cNvSpPr/>
      </dsp:nvSpPr>
      <dsp:spPr>
        <a:xfrm>
          <a:off x="1165226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370AF-836D-9546-974F-3E67442523F2}">
      <dsp:nvSpPr>
        <dsp:cNvPr id="0" name=""/>
        <dsp:cNvSpPr/>
      </dsp:nvSpPr>
      <dsp:spPr>
        <a:xfrm>
          <a:off x="1221335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E</a:t>
          </a:r>
        </a:p>
      </dsp:txBody>
      <dsp:txXfrm>
        <a:off x="1230727" y="998964"/>
        <a:ext cx="486197" cy="301879"/>
      </dsp:txXfrm>
    </dsp:sp>
    <dsp:sp modelId="{7D780BC0-ED66-FA4E-8753-FC98DA1FEBDF}">
      <dsp:nvSpPr>
        <dsp:cNvPr id="0" name=""/>
        <dsp:cNvSpPr/>
      </dsp:nvSpPr>
      <dsp:spPr>
        <a:xfrm>
          <a:off x="1165226" y="1403797"/>
          <a:ext cx="504981" cy="320663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5801BB-16DA-B14E-8991-8F3F027B4CFA}">
      <dsp:nvSpPr>
        <dsp:cNvPr id="0" name=""/>
        <dsp:cNvSpPr/>
      </dsp:nvSpPr>
      <dsp:spPr>
        <a:xfrm>
          <a:off x="1221335" y="1457101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G</a:t>
          </a:r>
        </a:p>
      </dsp:txBody>
      <dsp:txXfrm>
        <a:off x="1230727" y="1466493"/>
        <a:ext cx="486197" cy="301879"/>
      </dsp:txXfrm>
    </dsp:sp>
    <dsp:sp modelId="{F4470E99-6A47-0E4A-8525-2DB0BE84AB5F}">
      <dsp:nvSpPr>
        <dsp:cNvPr id="0" name=""/>
        <dsp:cNvSpPr/>
      </dsp:nvSpPr>
      <dsp:spPr>
        <a:xfrm>
          <a:off x="1782426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26D798-B3F4-064C-AE95-36DADF51F039}">
      <dsp:nvSpPr>
        <dsp:cNvPr id="0" name=""/>
        <dsp:cNvSpPr/>
      </dsp:nvSpPr>
      <dsp:spPr>
        <a:xfrm>
          <a:off x="1838535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F</a:t>
          </a:r>
        </a:p>
      </dsp:txBody>
      <dsp:txXfrm>
        <a:off x="1847927" y="998964"/>
        <a:ext cx="486197" cy="301879"/>
      </dsp:txXfrm>
    </dsp:sp>
    <dsp:sp modelId="{4B5673DF-C0A0-2547-BAEB-8B44D1073C6B}">
      <dsp:nvSpPr>
        <dsp:cNvPr id="0" name=""/>
        <dsp:cNvSpPr/>
      </dsp:nvSpPr>
      <dsp:spPr>
        <a:xfrm>
          <a:off x="2399626" y="468740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F438-5C79-C548-A777-C00071E50BF6}">
      <dsp:nvSpPr>
        <dsp:cNvPr id="0" name=""/>
        <dsp:cNvSpPr/>
      </dsp:nvSpPr>
      <dsp:spPr>
        <a:xfrm>
          <a:off x="2455735" y="522043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C</a:t>
          </a:r>
        </a:p>
      </dsp:txBody>
      <dsp:txXfrm>
        <a:off x="2465127" y="531435"/>
        <a:ext cx="486197" cy="301879"/>
      </dsp:txXfrm>
    </dsp:sp>
    <dsp:sp modelId="{A15CB546-CB41-0341-B74A-2F5EF3536951}">
      <dsp:nvSpPr>
        <dsp:cNvPr id="0" name=""/>
        <dsp:cNvSpPr/>
      </dsp:nvSpPr>
      <dsp:spPr>
        <a:xfrm>
          <a:off x="2399626" y="936268"/>
          <a:ext cx="504981" cy="3206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CD72B-5ADB-E846-8799-3E1A95D39EE4}">
      <dsp:nvSpPr>
        <dsp:cNvPr id="0" name=""/>
        <dsp:cNvSpPr/>
      </dsp:nvSpPr>
      <dsp:spPr>
        <a:xfrm>
          <a:off x="2455735" y="989572"/>
          <a:ext cx="504981" cy="3206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H</a:t>
          </a:r>
        </a:p>
      </dsp:txBody>
      <dsp:txXfrm>
        <a:off x="2465127" y="998964"/>
        <a:ext cx="486197" cy="3018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186EAA-D7AC-6541-B185-E0CDAB3BED74}">
      <dsp:nvSpPr>
        <dsp:cNvPr id="0" name=""/>
        <dsp:cNvSpPr/>
      </dsp:nvSpPr>
      <dsp:spPr>
        <a:xfrm>
          <a:off x="2160736" y="760114"/>
          <a:ext cx="91440" cy="1120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1208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1CFCE44-B58E-A94B-8816-779C151BBF73}">
      <dsp:nvSpPr>
        <dsp:cNvPr id="0" name=""/>
        <dsp:cNvSpPr/>
      </dsp:nvSpPr>
      <dsp:spPr>
        <a:xfrm>
          <a:off x="1550768" y="320072"/>
          <a:ext cx="655687" cy="119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294"/>
              </a:lnTo>
              <a:lnTo>
                <a:pt x="655687" y="73294"/>
              </a:lnTo>
              <a:lnTo>
                <a:pt x="655687" y="1199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41F688B-92D3-5B43-85D8-60A9BAF41D5A}">
      <dsp:nvSpPr>
        <dsp:cNvPr id="0" name=""/>
        <dsp:cNvSpPr/>
      </dsp:nvSpPr>
      <dsp:spPr>
        <a:xfrm>
          <a:off x="1088746" y="786714"/>
          <a:ext cx="308014" cy="1465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9894"/>
              </a:lnTo>
              <a:lnTo>
                <a:pt x="308014" y="99894"/>
              </a:lnTo>
              <a:lnTo>
                <a:pt x="308014" y="1465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360512-F15F-9F47-AB88-E7063AA84AEC}">
      <dsp:nvSpPr>
        <dsp:cNvPr id="0" name=""/>
        <dsp:cNvSpPr/>
      </dsp:nvSpPr>
      <dsp:spPr>
        <a:xfrm>
          <a:off x="780732" y="786714"/>
          <a:ext cx="308014" cy="146586"/>
        </a:xfrm>
        <a:custGeom>
          <a:avLst/>
          <a:gdLst/>
          <a:ahLst/>
          <a:cxnLst/>
          <a:rect l="0" t="0" r="0" b="0"/>
          <a:pathLst>
            <a:path>
              <a:moveTo>
                <a:pt x="308014" y="0"/>
              </a:moveTo>
              <a:lnTo>
                <a:pt x="308014" y="99894"/>
              </a:lnTo>
              <a:lnTo>
                <a:pt x="0" y="99894"/>
              </a:lnTo>
              <a:lnTo>
                <a:pt x="0" y="146586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E9BB6-4E81-E14F-A167-282CD2A46DCE}">
      <dsp:nvSpPr>
        <dsp:cNvPr id="0" name=""/>
        <dsp:cNvSpPr/>
      </dsp:nvSpPr>
      <dsp:spPr>
        <a:xfrm>
          <a:off x="1088746" y="320072"/>
          <a:ext cx="462021" cy="146586"/>
        </a:xfrm>
        <a:custGeom>
          <a:avLst/>
          <a:gdLst/>
          <a:ahLst/>
          <a:cxnLst/>
          <a:rect l="0" t="0" r="0" b="0"/>
          <a:pathLst>
            <a:path>
              <a:moveTo>
                <a:pt x="462021" y="0"/>
              </a:moveTo>
              <a:lnTo>
                <a:pt x="462021" y="99894"/>
              </a:lnTo>
              <a:lnTo>
                <a:pt x="0" y="99894"/>
              </a:lnTo>
              <a:lnTo>
                <a:pt x="0" y="14658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E3B118-8A2B-CB44-A6BB-062AA1CC762B}">
      <dsp:nvSpPr>
        <dsp:cNvPr id="0" name=""/>
        <dsp:cNvSpPr/>
      </dsp:nvSpPr>
      <dsp:spPr>
        <a:xfrm>
          <a:off x="1298756" y="17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F059993-3B93-A541-946A-B82E1E2263DD}">
      <dsp:nvSpPr>
        <dsp:cNvPr id="0" name=""/>
        <dsp:cNvSpPr/>
      </dsp:nvSpPr>
      <dsp:spPr>
        <a:xfrm>
          <a:off x="1354759" y="53220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1</a:t>
          </a:r>
        </a:p>
      </dsp:txBody>
      <dsp:txXfrm>
        <a:off x="1364133" y="62594"/>
        <a:ext cx="485275" cy="301307"/>
      </dsp:txXfrm>
    </dsp:sp>
    <dsp:sp modelId="{C77EEA83-8AA7-EF4F-9026-D70F3F28152B}">
      <dsp:nvSpPr>
        <dsp:cNvPr id="0" name=""/>
        <dsp:cNvSpPr/>
      </dsp:nvSpPr>
      <dsp:spPr>
        <a:xfrm>
          <a:off x="836734" y="466659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7CB027-19D6-8346-B17D-1D377840D222}">
      <dsp:nvSpPr>
        <dsp:cNvPr id="0" name=""/>
        <dsp:cNvSpPr/>
      </dsp:nvSpPr>
      <dsp:spPr>
        <a:xfrm>
          <a:off x="892737" y="519862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2</a:t>
          </a:r>
        </a:p>
      </dsp:txBody>
      <dsp:txXfrm>
        <a:off x="902111" y="529236"/>
        <a:ext cx="485275" cy="301307"/>
      </dsp:txXfrm>
    </dsp:sp>
    <dsp:sp modelId="{C5204D64-0C3D-8344-ADE3-14ADF3F71A4B}">
      <dsp:nvSpPr>
        <dsp:cNvPr id="0" name=""/>
        <dsp:cNvSpPr/>
      </dsp:nvSpPr>
      <dsp:spPr>
        <a:xfrm>
          <a:off x="528720" y="933301"/>
          <a:ext cx="504023" cy="320055"/>
        </a:xfrm>
        <a:prstGeom prst="roundRect">
          <a:avLst>
            <a:gd name="adj" fmla="val 10000"/>
          </a:avLst>
        </a:prstGeom>
        <a:solidFill>
          <a:srgbClr val="C0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FFE65B-58FF-8348-86B4-13EA5DA3143F}">
      <dsp:nvSpPr>
        <dsp:cNvPr id="0" name=""/>
        <dsp:cNvSpPr/>
      </dsp:nvSpPr>
      <dsp:spPr>
        <a:xfrm>
          <a:off x="584723" y="986504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4</a:t>
          </a:r>
        </a:p>
      </dsp:txBody>
      <dsp:txXfrm>
        <a:off x="594097" y="995878"/>
        <a:ext cx="485275" cy="301307"/>
      </dsp:txXfrm>
    </dsp:sp>
    <dsp:sp modelId="{E09BE315-58DC-3743-B4C7-C04DC3637557}">
      <dsp:nvSpPr>
        <dsp:cNvPr id="0" name=""/>
        <dsp:cNvSpPr/>
      </dsp:nvSpPr>
      <dsp:spPr>
        <a:xfrm>
          <a:off x="1144749" y="933301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4370AF-836D-9546-974F-3E67442523F2}">
      <dsp:nvSpPr>
        <dsp:cNvPr id="0" name=""/>
        <dsp:cNvSpPr/>
      </dsp:nvSpPr>
      <dsp:spPr>
        <a:xfrm>
          <a:off x="1200751" y="986504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5</a:t>
          </a:r>
        </a:p>
      </dsp:txBody>
      <dsp:txXfrm>
        <a:off x="1210125" y="995878"/>
        <a:ext cx="485275" cy="301307"/>
      </dsp:txXfrm>
    </dsp:sp>
    <dsp:sp modelId="{4B5673DF-C0A0-2547-BAEB-8B44D1073C6B}">
      <dsp:nvSpPr>
        <dsp:cNvPr id="0" name=""/>
        <dsp:cNvSpPr/>
      </dsp:nvSpPr>
      <dsp:spPr>
        <a:xfrm>
          <a:off x="1954444" y="440059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93F438-5C79-C548-A777-C00071E50BF6}">
      <dsp:nvSpPr>
        <dsp:cNvPr id="0" name=""/>
        <dsp:cNvSpPr/>
      </dsp:nvSpPr>
      <dsp:spPr>
        <a:xfrm>
          <a:off x="2010446" y="493262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3</a:t>
          </a:r>
        </a:p>
      </dsp:txBody>
      <dsp:txXfrm>
        <a:off x="2019820" y="502636"/>
        <a:ext cx="485275" cy="301307"/>
      </dsp:txXfrm>
    </dsp:sp>
    <dsp:sp modelId="{A15CB546-CB41-0341-B74A-2F5EF3536951}">
      <dsp:nvSpPr>
        <dsp:cNvPr id="0" name=""/>
        <dsp:cNvSpPr/>
      </dsp:nvSpPr>
      <dsp:spPr>
        <a:xfrm>
          <a:off x="1954444" y="872203"/>
          <a:ext cx="504023" cy="32005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7CD72B-5ADB-E846-8799-3E1A95D39EE4}">
      <dsp:nvSpPr>
        <dsp:cNvPr id="0" name=""/>
        <dsp:cNvSpPr/>
      </dsp:nvSpPr>
      <dsp:spPr>
        <a:xfrm>
          <a:off x="2010446" y="925405"/>
          <a:ext cx="504023" cy="32005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kern="1200" dirty="0"/>
            <a:t>6</a:t>
          </a:r>
        </a:p>
      </dsp:txBody>
      <dsp:txXfrm>
        <a:off x="2019820" y="934779"/>
        <a:ext cx="485275" cy="3013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FE2664-C67E-C84B-9BBF-2FC4BFF56CEC}" type="datetimeFigureOut">
              <a:rPr lang="fr-FR" smtClean="0"/>
              <a:t>10/10/2023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E8A67-5D6A-7843-80B3-B9969B16DC0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9297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oex.gitlabpages.inria.fr/alignapi/format.html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moex.gitlabpages.inria.fr/alignapi/edoal.html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1359528d0f4_0_19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7" name="Google Shape;277;g1359528d0f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40378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1da689325e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11da689325e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18d6bb0efc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g218d6bb0efc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18d6bb0efc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18d6bb0efc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89f675246f_2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4" name="Google Shape;854;g289f675246f_2_7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5" name="Google Shape;855;g289f675246f_2_7:notes"/>
          <p:cNvSpPr txBox="1">
            <a:spLocks noGrp="1"/>
          </p:cNvSpPr>
          <p:nvPr>
            <p:ph type="sldNum" idx="12"/>
          </p:nvPr>
        </p:nvSpPr>
        <p:spPr>
          <a:xfrm>
            <a:off x="5179484" y="6513910"/>
            <a:ext cx="3962400" cy="3441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0" name="Google Shape;3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9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9" name="Google Shape;42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0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3" name="Google Shape;473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1:notes"/>
          <p:cNvSpPr txBox="1">
            <a:spLocks noGrp="1"/>
          </p:cNvSpPr>
          <p:nvPr>
            <p:ph type="body" idx="1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42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44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3:notes"/>
          <p:cNvSpPr txBox="1">
            <a:spLocks noGrp="1"/>
          </p:cNvSpPr>
          <p:nvPr>
            <p:ph type="body" idx="1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700"/>
              <a:buChar char="➔"/>
            </a:pPr>
            <a:r>
              <a:rPr lang="fr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Alignment format</a:t>
            </a:r>
            <a:br>
              <a:rPr lang="fr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17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https://moex.gitlabpages.inria.fr/alignapi/format.html</a:t>
            </a:r>
            <a:r>
              <a:rPr lang="fr" sz="1700">
                <a:solidFill>
                  <a:srgbClr val="00A3A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rgbClr val="00A3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700">
              <a:solidFill>
                <a:srgbClr val="00A3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spcBef>
                <a:spcPts val="800"/>
              </a:spcBef>
              <a:spcAft>
                <a:spcPts val="0"/>
              </a:spcAft>
              <a:buClr>
                <a:srgbClr val="00A3A6"/>
              </a:buClr>
              <a:buSzPts val="1700"/>
              <a:buChar char="➔"/>
            </a:pPr>
            <a:r>
              <a:rPr lang="fr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EDOAL : Expressive and Declarative Ontology Alignment Language</a:t>
            </a:r>
            <a:br>
              <a:rPr lang="fr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fr" sz="1700" u="sng">
                <a:solidFill>
                  <a:srgbClr val="0563C1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https://moex.gitlabpages.inria.fr/alignapi/edoal.html</a:t>
            </a:r>
            <a:r>
              <a:rPr lang="fr" sz="1700">
                <a:solidFill>
                  <a:srgbClr val="00A3A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700">
              <a:solidFill>
                <a:srgbClr val="00A3A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F781F-D128-BA4C-8FFF-26E26CF4A3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9CEC9A-6EA1-FA43-8407-E1E51CBBF2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A7CAEA-1700-C544-8CB7-9EEAEFF5B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7B124D-5E26-454F-BC38-E453EA2C5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1F378E-CC4B-6142-B40B-03E67AD66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50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D6B6FB-C19F-1349-B5E5-B08177243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B63FFCD-A212-054E-946D-8ED7701ABD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BE7A5B8-33A8-B546-B227-4E9825A5A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E0A0FD-3F5B-6344-89F3-CFF658C54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0F25BE-D3EF-FB4C-98E3-C553A0C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408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F80F411-081A-A749-B7BC-1DB442EB3F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DBC4C69-7444-554B-82A6-1ECCDD93D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17F6BB2-4151-E143-A3AD-C1DBCE517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2F8E2F-770C-4A40-9C2C-0AE3F7705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85E90B-6423-B64A-9973-67D390C68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69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2">
    <p:bg>
      <p:bgPr>
        <a:solidFill>
          <a:srgbClr val="00A3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8F33C8C-4663-47F8-AAC2-AA7669DF2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" y="2837638"/>
            <a:ext cx="4076190" cy="27904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5" y="2825325"/>
            <a:ext cx="314286" cy="4285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rgbClr val="00A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4884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 - Version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405A067-B49C-4F11-A938-80BC29FEEB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7638"/>
            <a:ext cx="4076700" cy="27908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C5A9449-A06C-4EA1-A540-CB2DC3C493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08" y="2862269"/>
            <a:ext cx="314325" cy="4286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A9A26A8-F041-4097-AF69-174D33070FC9}"/>
              </a:ext>
            </a:extLst>
          </p:cNvPr>
          <p:cNvSpPr/>
          <p:nvPr userDrawn="1"/>
        </p:nvSpPr>
        <p:spPr>
          <a:xfrm>
            <a:off x="0" y="5994603"/>
            <a:ext cx="12192000" cy="864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 sz="1800">
              <a:ln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F5AA71-3F4D-4E9E-BA5E-688B6C5A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01843" y="2767207"/>
            <a:ext cx="9144000" cy="1057708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l">
              <a:buFontTx/>
              <a:buNone/>
              <a:defRPr sz="36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74FC2D0F-6FA4-4470-9D28-7A04906292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01843" y="3634445"/>
            <a:ext cx="9144000" cy="65492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BA136EC-F916-4BA0-840B-3A2D3BEC36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52" y="1272218"/>
            <a:ext cx="1546667" cy="41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430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2336" y="1747095"/>
            <a:ext cx="9724504" cy="4009911"/>
          </a:xfrm>
          <a:prstGeom prst="rect">
            <a:avLst/>
          </a:prstGeom>
        </p:spPr>
        <p:txBody>
          <a:bodyPr/>
          <a:lstStyle>
            <a:lvl1pPr>
              <a:defRPr sz="2400" b="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40F9627-3E1A-4004-ABFB-AFCBC126E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A145E71-E6DC-460B-BD9E-537A5B24AA2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000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233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5996" y="1537860"/>
            <a:ext cx="4401589" cy="435133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91C4CC-48F8-459E-8260-CB6FFD7E8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FD9EB01-BC37-475E-8D86-8ADA8009556E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4374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336" y="1537860"/>
            <a:ext cx="4330297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2336" y="2355454"/>
            <a:ext cx="4330297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04140" y="1537860"/>
            <a:ext cx="4351624" cy="81759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2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04140" y="2355454"/>
            <a:ext cx="4351624" cy="336939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F8A4CBC-A3CA-47B3-81F3-C727E0427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B1D175C3-B714-432E-8A1F-D0A82822D0DC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5269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31F39E2-47D4-4E2A-8889-FBAB04A15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461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581891"/>
            <a:ext cx="6172200" cy="5062452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A161D90-8CEB-43C5-B5C5-E16450DD9099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498EB6-14FF-4794-BB07-42C86721F093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14446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581894"/>
            <a:ext cx="6172200" cy="503751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34FCCB7-9322-4303-8EEA-24D510DAF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04" y="581891"/>
            <a:ext cx="4109957" cy="910244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>
              <a:defRPr sz="24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02AEB53-71C1-4969-9341-68037EF54F31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12060" y="1492139"/>
            <a:ext cx="3740501" cy="11014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8FA8FB2-CADF-4B7B-9982-D532987D5500}"/>
              </a:ext>
            </a:extLst>
          </p:cNvPr>
          <p:cNvSpPr>
            <a:spLocks noGrp="1"/>
          </p:cNvSpPr>
          <p:nvPr>
            <p:ph type="body" idx="11"/>
          </p:nvPr>
        </p:nvSpPr>
        <p:spPr>
          <a:xfrm>
            <a:off x="1112060" y="2593571"/>
            <a:ext cx="3740501" cy="305077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9555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D6B3A2-61C7-2D4F-9E9E-BBADBE765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CB07F97-8034-FE46-90C7-AA6DAF0B7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2D15AAA-4A00-3A47-8928-5CA52AE2F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7A3D2-5FA1-AE4B-A6B7-17E9990DB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9270F68-74CE-4B4D-ABD3-E2EC557F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0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660" y="1424048"/>
            <a:ext cx="9713421" cy="4413334"/>
          </a:xfrm>
          <a:prstGeom prst="rect">
            <a:avLst/>
          </a:prstGeom>
        </p:spPr>
        <p:txBody>
          <a:bodyPr vert="eaVert"/>
          <a:lstStyle>
            <a:lvl1pPr>
              <a:defRPr sz="2400"/>
            </a:lvl1pPr>
            <a:lvl2pPr>
              <a:defRPr sz="2200"/>
            </a:lvl2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0E54DF-C1EA-4882-A6F1-99592839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3192" y="149638"/>
            <a:ext cx="10216343" cy="888251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000"/>
            </a:lvl1pPr>
          </a:lstStyle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1A144AD-A97F-4337-A396-D74ADA0CB30F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122336" y="858842"/>
            <a:ext cx="9837199" cy="6790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547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8429" y="365132"/>
            <a:ext cx="1755371" cy="5811839"/>
          </a:xfrm>
          <a:prstGeom prst="rect">
            <a:avLst/>
          </a:prstGeom>
        </p:spPr>
        <p:txBody>
          <a:bodyPr vert="eaVert"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10" y="365132"/>
            <a:ext cx="8241047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0C85A8C-AE66-4CB1-AC77-8A0677F197D5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 rot="5400000">
            <a:off x="6626017" y="2818371"/>
            <a:ext cx="5811839" cy="90535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275662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r-FR" dirty="0"/>
              <a:t>Modifiez le style des sous-titres du masque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182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 Slid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609600" y="273600"/>
            <a:ext cx="109724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609600" y="1604640"/>
            <a:ext cx="10972400" cy="39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804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686BDED-FDDF-9C49-B6D8-0B6AF82A1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C859FAC-9873-0D42-BF5F-7EFC52D29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FF28AC-6A18-BF41-9F6F-BD9F72C08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AABB15-079A-EA46-BEE8-B81883D46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4D9B48F-DD16-3842-B3C4-420C4040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23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E7798-C35E-5441-8C46-B60CED9EAF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425B15E-705F-1F4A-BCC8-F172053B6A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3E43897-B210-2442-95E6-78A878162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17D8139-78CE-CE46-A273-81F430E3E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10E196B-5D8D-EB46-9362-639D0F717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6E4D681-4CF9-5241-8309-447B7D966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1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4CFE12F-A999-7F4D-B3D0-92EC8CEFA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6749A9-69CE-CA4D-83BE-82E60F849C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21A2083-6327-104B-AF2D-F9A58329C6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F201D90-51DE-5D4E-8E2E-FAE3F5A6F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0C093B9-D831-9747-8577-157433A83B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79DD1990-04D9-E84E-A2B7-11F399AF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74EB4092-2449-2142-B4CB-B6D044A3D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4F64F24-1F1E-C245-9DC3-E26C2B090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91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F5BA6A-0F93-5946-AAAD-F8AF1E78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7D27CAF-CE49-C54D-AEE8-663FF438B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ED36F02-A4A5-B54D-80DF-E718FDE63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D6BDDCF-1FE1-F548-BB73-FF3DDEEB5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332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00E60A-A665-C649-A40B-332C5E8D5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FBBC10C-D58C-6147-887C-3B02720EA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01BEE9-037C-C64A-B1ED-BDF334403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9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01792CC-0792-954B-84EF-7C9581946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6ECCEB-42F5-C94F-AAAB-22E667D2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73EE469-659F-B042-81DD-33D83D61F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DA89569-4416-6148-924E-43104D17C2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82515B3-618E-CD4B-88A5-9C8D9C3EF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295056D-2755-614C-81AF-A891FE4F5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07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B58E66D-0253-7D4F-B127-348699F4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2FFF9A8-8546-F349-9658-A2864A2B4E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41223E-EB63-0940-826A-D418BCF275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194869A-AF22-4142-9640-F351814E5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9727311-D034-7B4B-90DE-7D0C24E64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7CAFF06-4B2F-4B4B-A81F-1D3C75F3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82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9BD61C6-FAFF-7347-8CA5-FCF33070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3ECFD3F-16B3-FE4A-A688-E1149350A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270F25F-D0D3-1540-8AB4-19786EA4A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10/10/23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D0300D-E712-5041-82F8-C920EC7350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6EC5E9-047A-664A-9F9F-5A9F590E1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EAE9E2F-23E6-F84C-861E-B73EC3FF3623}"/>
              </a:ext>
            </a:extLst>
          </p:cNvPr>
          <p:cNvSpPr txBox="1"/>
          <p:nvPr userDrawn="1"/>
        </p:nvSpPr>
        <p:spPr>
          <a:xfrm>
            <a:off x="9923119" y="6337738"/>
            <a:ext cx="20889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200" b="0">
                <a:solidFill>
                  <a:srgbClr val="00A3A6"/>
                </a:solidFill>
                <a:latin typeface="Raleway" panose="020B0503030101060003" pitchFamily="34" charset="0"/>
              </a:rPr>
              <a:t>p. </a:t>
            </a:r>
            <a:fld id="{10B4F56D-375A-4CA4-ABA3-E73F3ECBB440}" type="slidenum">
              <a:rPr lang="fr-FR" sz="1200" b="0" smtClean="0">
                <a:solidFill>
                  <a:srgbClr val="00A3A6"/>
                </a:solidFill>
                <a:latin typeface="Raleway" panose="020B0503030101060003" pitchFamily="34" charset="0"/>
              </a:rPr>
              <a:pPr algn="r"/>
              <a:t>‹N°›</a:t>
            </a:fld>
            <a:endParaRPr lang="fr-FR" sz="1200" b="0">
              <a:solidFill>
                <a:srgbClr val="00A3A6"/>
              </a:solidFill>
              <a:latin typeface="Raleway" panose="020B05030301010600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1CFE890-8DA7-0A4F-8B6F-81B6034B0A5E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4568"/>
            <a:ext cx="2000250" cy="8001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A2DEE8F3-C022-794D-A81C-315C3D878EC1}"/>
              </a:ext>
            </a:extLst>
          </p:cNvPr>
          <p:cNvSpPr txBox="1"/>
          <p:nvPr userDrawn="1"/>
        </p:nvSpPr>
        <p:spPr>
          <a:xfrm>
            <a:off x="1142999" y="6429115"/>
            <a:ext cx="67161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000" i="1" dirty="0" err="1">
                <a:solidFill>
                  <a:srgbClr val="275662"/>
                </a:solidFill>
                <a:latin typeface="+mn-lt"/>
              </a:rPr>
              <a:t>SLD </a:t>
            </a:r>
            <a:r>
              <a:rPr lang="it-IT" sz="1000" dirty="0">
                <a:solidFill>
                  <a:srgbClr val="275662"/>
                </a:solidFill>
                <a:latin typeface="+mn-lt"/>
              </a:rPr>
              <a:t>2023</a:t>
            </a:r>
            <a:endParaRPr lang="fr-FR" sz="1000" dirty="0">
              <a:solidFill>
                <a:srgbClr val="275662"/>
              </a:solidFill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A34CE94-CC8E-DA46-A779-277A0EF9B470}"/>
              </a:ext>
            </a:extLst>
          </p:cNvPr>
          <p:cNvSpPr txBox="1"/>
          <p:nvPr userDrawn="1"/>
        </p:nvSpPr>
        <p:spPr>
          <a:xfrm>
            <a:off x="1142999" y="6611518"/>
            <a:ext cx="67161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dirty="0">
                <a:solidFill>
                  <a:srgbClr val="00A3A6"/>
                </a:solidFill>
                <a:latin typeface="+mj-lt"/>
              </a:rPr>
              <a:t>Claire </a:t>
            </a:r>
            <a:r>
              <a:rPr lang="fr-FR" sz="1000" dirty="0" err="1">
                <a:solidFill>
                  <a:srgbClr val="00A3A6"/>
                </a:solidFill>
                <a:latin typeface="+mj-lt"/>
              </a:rPr>
              <a:t>Nédellec</a:t>
            </a:r>
            <a:r>
              <a:rPr lang="fr-FR" sz="1000" dirty="0">
                <a:solidFill>
                  <a:srgbClr val="00A3A6"/>
                </a:solidFill>
                <a:latin typeface="+mj-lt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288372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  <p:sldLayoutId id="2147483869" r:id="rId12"/>
    <p:sldLayoutId id="2147483873" r:id="rId13"/>
    <p:sldLayoutId id="2147483662" r:id="rId14"/>
    <p:sldLayoutId id="2147483664" r:id="rId15"/>
    <p:sldLayoutId id="2147483665" r:id="rId16"/>
    <p:sldLayoutId id="2147483666" r:id="rId17"/>
    <p:sldLayoutId id="2147483668" r:id="rId18"/>
    <p:sldLayoutId id="2147483669" r:id="rId19"/>
    <p:sldLayoutId id="2147483670" r:id="rId20"/>
    <p:sldLayoutId id="2147483671" r:id="rId21"/>
    <p:sldLayoutId id="2147483874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27566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http://purl.obolibrary.org/obo/WTO_0000483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pping-commons.github.io/sssom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mapping-commons.github.io/sssom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github.com/mapping-commons/semantic-mapping-vocabulary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ropontology.org/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hyperlink" Target="http://agroportal.lirmm.fr/ontologies/WHEATPHENOTYPE" TargetMode="Externa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9C6CAF5-4102-D748-B5CF-E74553CC5B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8928" y="2497242"/>
            <a:ext cx="9501789" cy="93175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GB" sz="3200" b="1" kern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Alignement d'ontologie pour la gestion de données de traits du blé tendre</a:t>
            </a:r>
            <a:br>
              <a:rPr lang="fr-FR" sz="32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b="0" dirty="0">
                <a:latin typeface="+mn-lt"/>
              </a:rPr>
            </a:br>
            <a:endParaRPr lang="en-US" b="0" dirty="0"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FC5B5C7-063B-3C49-83C6-05C53A4AB2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057" y="5731479"/>
            <a:ext cx="6719775" cy="1126521"/>
          </a:xfrm>
        </p:spPr>
        <p:txBody>
          <a:bodyPr>
            <a:noAutofit/>
          </a:bodyPr>
          <a:lstStyle/>
          <a:p>
            <a:pPr algn="just">
              <a:lnSpc>
                <a:spcPct val="120000"/>
              </a:lnSpc>
            </a:pPr>
            <a:r>
              <a:rPr lang="fr-FR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Claire Nédellec, Sophie Aubin, Clara Sauvion, Liliana Ibanescu, Sonia Bravo, Jacques Le Gouis, Thierry C. Marcel, Cyril Pommier, Robert Bossy, Michaël Alaux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4C4F253B-9787-4740-B906-7CF687D4AC96}"/>
              </a:ext>
            </a:extLst>
          </p:cNvPr>
          <p:cNvSpPr txBox="1">
            <a:spLocks/>
          </p:cNvSpPr>
          <p:nvPr/>
        </p:nvSpPr>
        <p:spPr>
          <a:xfrm>
            <a:off x="8708309" y="5826673"/>
            <a:ext cx="3282407" cy="4238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275662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dirty="0"/>
              <a:t>Séminaire </a:t>
            </a:r>
            <a:r>
              <a:rPr lang="fr-FR" sz="1800" i="1" dirty="0"/>
              <a:t>semantic linked data</a:t>
            </a:r>
            <a:r>
              <a:rPr lang="fr-FR" sz="1800" dirty="0"/>
              <a:t>, 10-13 oct 2023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0E1A5F37-8762-F22F-AB00-A174ED7B4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7" y="4726811"/>
            <a:ext cx="1667475" cy="58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792B604-0975-D369-7740-BA6033A46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4845" y="689154"/>
            <a:ext cx="1270000" cy="12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587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9"/>
          <p:cNvSpPr/>
          <p:nvPr/>
        </p:nvSpPr>
        <p:spPr>
          <a:xfrm>
            <a:off x="3130032" y="3489793"/>
            <a:ext cx="3915661" cy="1024308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9"/>
          <p:cNvSpPr/>
          <p:nvPr/>
        </p:nvSpPr>
        <p:spPr>
          <a:xfrm>
            <a:off x="4543551" y="2405592"/>
            <a:ext cx="5556020" cy="210850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9"/>
          <p:cNvSpPr/>
          <p:nvPr/>
        </p:nvSpPr>
        <p:spPr>
          <a:xfrm>
            <a:off x="4754602" y="2559899"/>
            <a:ext cx="1406700" cy="4350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9"/>
          <p:cNvSpPr txBox="1"/>
          <p:nvPr/>
        </p:nvSpPr>
        <p:spPr>
          <a:xfrm>
            <a:off x="5069895" y="465375"/>
            <a:ext cx="99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WTO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9"/>
          <p:cNvSpPr txBox="1"/>
          <p:nvPr/>
        </p:nvSpPr>
        <p:spPr>
          <a:xfrm>
            <a:off x="4800952" y="2594503"/>
            <a:ext cx="185125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Milling</a:t>
            </a:r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387;p9"/>
          <p:cNvSpPr/>
          <p:nvPr/>
        </p:nvSpPr>
        <p:spPr>
          <a:xfrm>
            <a:off x="4953977" y="1017951"/>
            <a:ext cx="1053000" cy="372900"/>
          </a:xfrm>
          <a:prstGeom prst="ellipse">
            <a:avLst/>
          </a:prstGeom>
          <a:noFill/>
          <a:ln w="28575" cap="flat" cmpd="sng">
            <a:solidFill>
              <a:srgbClr val="274E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9"/>
          <p:cNvSpPr txBox="1"/>
          <p:nvPr/>
        </p:nvSpPr>
        <p:spPr>
          <a:xfrm>
            <a:off x="5184378" y="1016925"/>
            <a:ext cx="73397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p9"/>
          <p:cNvCxnSpPr>
            <a:stCxn id="390" idx="4"/>
            <a:endCxn id="384" idx="0"/>
          </p:cNvCxnSpPr>
          <p:nvPr/>
        </p:nvCxnSpPr>
        <p:spPr>
          <a:xfrm flipH="1">
            <a:off x="5457952" y="2127775"/>
            <a:ext cx="3200" cy="43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390" name="Google Shape;390;p9"/>
          <p:cNvSpPr/>
          <p:nvPr/>
        </p:nvSpPr>
        <p:spPr>
          <a:xfrm>
            <a:off x="5003952" y="1759075"/>
            <a:ext cx="914400" cy="3687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1" name="Google Shape;391;p9"/>
          <p:cNvCxnSpPr>
            <a:stCxn id="387" idx="4"/>
            <a:endCxn id="390" idx="0"/>
          </p:cNvCxnSpPr>
          <p:nvPr/>
        </p:nvCxnSpPr>
        <p:spPr>
          <a:xfrm flipH="1">
            <a:off x="5461277" y="1390851"/>
            <a:ext cx="19200" cy="3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392" name="Google Shape;392;p9"/>
          <p:cNvSpPr txBox="1"/>
          <p:nvPr/>
        </p:nvSpPr>
        <p:spPr>
          <a:xfrm>
            <a:off x="8574827" y="533545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CO_321</a:t>
            </a: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393;p9"/>
          <p:cNvSpPr txBox="1"/>
          <p:nvPr/>
        </p:nvSpPr>
        <p:spPr>
          <a:xfrm>
            <a:off x="5113565" y="1771339"/>
            <a:ext cx="106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4" name="Google Shape;394;p9"/>
          <p:cNvCxnSpPr>
            <a:stCxn id="384" idx="4"/>
            <a:endCxn id="395" idx="0"/>
          </p:cNvCxnSpPr>
          <p:nvPr/>
        </p:nvCxnSpPr>
        <p:spPr>
          <a:xfrm>
            <a:off x="5457952" y="2994899"/>
            <a:ext cx="1434000" cy="66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grpSp>
        <p:nvGrpSpPr>
          <p:cNvPr id="396" name="Google Shape;396;p9"/>
          <p:cNvGrpSpPr/>
          <p:nvPr/>
        </p:nvGrpSpPr>
        <p:grpSpPr>
          <a:xfrm>
            <a:off x="5551363" y="3658775"/>
            <a:ext cx="2681400" cy="623999"/>
            <a:chOff x="2873025" y="3365099"/>
            <a:chExt cx="2681400" cy="623999"/>
          </a:xfrm>
        </p:grpSpPr>
        <p:sp>
          <p:nvSpPr>
            <p:cNvPr id="395" name="Google Shape;395;p9"/>
            <p:cNvSpPr/>
            <p:nvPr/>
          </p:nvSpPr>
          <p:spPr>
            <a:xfrm>
              <a:off x="2873025" y="3365099"/>
              <a:ext cx="2681400" cy="623999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9"/>
            <p:cNvSpPr txBox="1"/>
            <p:nvPr/>
          </p:nvSpPr>
          <p:spPr>
            <a:xfrm>
              <a:off x="3210684" y="3461372"/>
              <a:ext cx="2006081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algn="ctr"/>
              <a:r>
                <a:rPr lang="fr-FR" sz="1400" dirty="0" err="1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Moisture</a:t>
              </a:r>
              <a:r>
                <a:rPr lang="fr-FR" sz="14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content of the grain</a:t>
              </a:r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/>
              <a:endParaRPr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98" name="Google Shape;398;p9"/>
          <p:cNvSpPr/>
          <p:nvPr/>
        </p:nvSpPr>
        <p:spPr>
          <a:xfrm>
            <a:off x="3167618" y="4609309"/>
            <a:ext cx="6146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r>
              <a:rPr lang="fr-FR" sz="14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Query: All data about « milling quality » of wheat varieties?</a:t>
            </a:r>
            <a:endParaRPr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399;p9"/>
          <p:cNvSpPr/>
          <p:nvPr/>
        </p:nvSpPr>
        <p:spPr>
          <a:xfrm>
            <a:off x="8323653" y="1675561"/>
            <a:ext cx="1619100" cy="4572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9"/>
          <p:cNvSpPr txBox="1"/>
          <p:nvPr/>
        </p:nvSpPr>
        <p:spPr>
          <a:xfrm>
            <a:off x="8550427" y="1757961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9"/>
          <p:cNvSpPr/>
          <p:nvPr/>
        </p:nvSpPr>
        <p:spPr>
          <a:xfrm>
            <a:off x="8298677" y="2612389"/>
            <a:ext cx="1680147" cy="3558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9"/>
          <p:cNvSpPr txBox="1"/>
          <p:nvPr/>
        </p:nvSpPr>
        <p:spPr>
          <a:xfrm>
            <a:off x="8537263" y="2636815"/>
            <a:ext cx="1529399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Milling</a:t>
            </a:r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3" name="Google Shape;403;p9"/>
          <p:cNvCxnSpPr>
            <a:stCxn id="399" idx="4"/>
            <a:endCxn id="401" idx="0"/>
          </p:cNvCxnSpPr>
          <p:nvPr/>
        </p:nvCxnSpPr>
        <p:spPr>
          <a:xfrm>
            <a:off x="9133203" y="2132761"/>
            <a:ext cx="5600" cy="47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404" name="Google Shape;404;p9"/>
          <p:cNvGrpSpPr/>
          <p:nvPr/>
        </p:nvGrpSpPr>
        <p:grpSpPr>
          <a:xfrm>
            <a:off x="3273339" y="3621972"/>
            <a:ext cx="2221301" cy="623999"/>
            <a:chOff x="605599" y="3429000"/>
            <a:chExt cx="2221301" cy="623999"/>
          </a:xfrm>
        </p:grpSpPr>
        <p:sp>
          <p:nvSpPr>
            <p:cNvPr id="405" name="Google Shape;405;p9"/>
            <p:cNvSpPr/>
            <p:nvPr/>
          </p:nvSpPr>
          <p:spPr>
            <a:xfrm>
              <a:off x="703387" y="3481157"/>
              <a:ext cx="2006081" cy="553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fr-FR" sz="14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Amount</a:t>
              </a:r>
              <a:r>
                <a:rPr lang="fr-FR" sz="14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of </a:t>
              </a:r>
              <a:r>
                <a:rPr lang="fr-FR" sz="14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damaged</a:t>
              </a:r>
              <a:r>
                <a:rPr lang="fr-FR" sz="1400" dirty="0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 </a:t>
              </a:r>
              <a:r>
                <a:rPr lang="fr-FR" sz="1400" dirty="0" err="1">
                  <a:solidFill>
                    <a:srgbClr val="000000"/>
                  </a:solidFill>
                  <a:ea typeface="Arial"/>
                  <a:cs typeface="Arial"/>
                  <a:sym typeface="Arial"/>
                </a:rPr>
                <a:t>starch</a:t>
              </a:r>
              <a:endParaRPr sz="2400" dirty="0"/>
            </a:p>
          </p:txBody>
        </p:sp>
        <p:sp>
          <p:nvSpPr>
            <p:cNvPr id="406" name="Google Shape;406;p9"/>
            <p:cNvSpPr/>
            <p:nvPr/>
          </p:nvSpPr>
          <p:spPr>
            <a:xfrm>
              <a:off x="605599" y="3429000"/>
              <a:ext cx="2221301" cy="623999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7" name="Google Shape;407;p9"/>
          <p:cNvGrpSpPr/>
          <p:nvPr/>
        </p:nvGrpSpPr>
        <p:grpSpPr>
          <a:xfrm>
            <a:off x="2664196" y="2421949"/>
            <a:ext cx="1851251" cy="869839"/>
            <a:chOff x="1494644" y="2305447"/>
            <a:chExt cx="1851251" cy="869839"/>
          </a:xfrm>
        </p:grpSpPr>
        <p:sp>
          <p:nvSpPr>
            <p:cNvPr id="408" name="Google Shape;408;p9"/>
            <p:cNvSpPr/>
            <p:nvPr/>
          </p:nvSpPr>
          <p:spPr>
            <a:xfrm>
              <a:off x="1522747" y="2305447"/>
              <a:ext cx="1633700" cy="802084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9" name="Google Shape;409;p9"/>
            <p:cNvSpPr txBox="1"/>
            <p:nvPr/>
          </p:nvSpPr>
          <p:spPr>
            <a:xfrm>
              <a:off x="1494644" y="2528955"/>
              <a:ext cx="18512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algn="ctr"/>
              <a:r>
                <a:rPr lang="fr-FR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Grain composition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0" name="Google Shape;410;p9"/>
          <p:cNvGrpSpPr/>
          <p:nvPr/>
        </p:nvGrpSpPr>
        <p:grpSpPr>
          <a:xfrm>
            <a:off x="1365365" y="3440799"/>
            <a:ext cx="1851251" cy="836420"/>
            <a:chOff x="661014" y="1319608"/>
            <a:chExt cx="1851251" cy="836420"/>
          </a:xfrm>
        </p:grpSpPr>
        <p:sp>
          <p:nvSpPr>
            <p:cNvPr id="411" name="Google Shape;411;p9"/>
            <p:cNvSpPr/>
            <p:nvPr/>
          </p:nvSpPr>
          <p:spPr>
            <a:xfrm>
              <a:off x="715150" y="1319608"/>
              <a:ext cx="1633700" cy="802084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2" name="Google Shape;412;p9"/>
            <p:cNvSpPr txBox="1"/>
            <p:nvPr/>
          </p:nvSpPr>
          <p:spPr>
            <a:xfrm>
              <a:off x="661014" y="1509697"/>
              <a:ext cx="1851251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algn="ctr"/>
              <a:r>
                <a:rPr lang="fr-FR" sz="1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Grain glutent content</a:t>
              </a: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13" name="Google Shape;413;p9"/>
          <p:cNvCxnSpPr>
            <a:stCxn id="384" idx="4"/>
            <a:endCxn id="406" idx="0"/>
          </p:cNvCxnSpPr>
          <p:nvPr/>
        </p:nvCxnSpPr>
        <p:spPr>
          <a:xfrm flipH="1">
            <a:off x="4383952" y="2994899"/>
            <a:ext cx="1074000" cy="62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414" name="Google Shape;414;p9"/>
          <p:cNvCxnSpPr>
            <a:stCxn id="390" idx="2"/>
            <a:endCxn id="408" idx="0"/>
          </p:cNvCxnSpPr>
          <p:nvPr/>
        </p:nvCxnSpPr>
        <p:spPr>
          <a:xfrm flipH="1">
            <a:off x="3509152" y="1943425"/>
            <a:ext cx="1494800" cy="47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415" name="Google Shape;415;p9"/>
          <p:cNvCxnSpPr>
            <a:stCxn id="408" idx="3"/>
          </p:cNvCxnSpPr>
          <p:nvPr/>
        </p:nvCxnSpPr>
        <p:spPr>
          <a:xfrm flipH="1">
            <a:off x="2472349" y="3106569"/>
            <a:ext cx="459200" cy="32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416" name="Google Shape;416;p9"/>
          <p:cNvSpPr/>
          <p:nvPr/>
        </p:nvSpPr>
        <p:spPr>
          <a:xfrm>
            <a:off x="8298678" y="985244"/>
            <a:ext cx="1619100" cy="4572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9"/>
          <p:cNvSpPr txBox="1"/>
          <p:nvPr/>
        </p:nvSpPr>
        <p:spPr>
          <a:xfrm>
            <a:off x="8525453" y="1067644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 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18" name="Google Shape;418;p9"/>
          <p:cNvCxnSpPr/>
          <p:nvPr/>
        </p:nvCxnSpPr>
        <p:spPr>
          <a:xfrm>
            <a:off x="9313718" y="2122223"/>
            <a:ext cx="1453733" cy="533708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419" name="Google Shape;419;p9"/>
          <p:cNvSpPr/>
          <p:nvPr/>
        </p:nvSpPr>
        <p:spPr>
          <a:xfrm>
            <a:off x="10363973" y="2621952"/>
            <a:ext cx="1680147" cy="3558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9"/>
          <p:cNvSpPr txBox="1"/>
          <p:nvPr/>
        </p:nvSpPr>
        <p:spPr>
          <a:xfrm>
            <a:off x="10662602" y="2612389"/>
            <a:ext cx="1529399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Flour yield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21" name="Google Shape;421;p9"/>
          <p:cNvCxnSpPr>
            <a:endCxn id="401" idx="2"/>
          </p:cNvCxnSpPr>
          <p:nvPr/>
        </p:nvCxnSpPr>
        <p:spPr>
          <a:xfrm rot="10800000" flipH="1">
            <a:off x="6155077" y="2790289"/>
            <a:ext cx="2143600" cy="1600"/>
          </a:xfrm>
          <a:prstGeom prst="straightConnector1">
            <a:avLst/>
          </a:prstGeom>
          <a:noFill/>
          <a:ln w="44450" cap="flat" cmpd="sng">
            <a:solidFill>
              <a:srgbClr val="C00000">
                <a:alpha val="63921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4901"/>
              </a:srgbClr>
            </a:outerShdw>
          </a:effectLst>
        </p:spPr>
      </p:cxnSp>
      <p:cxnSp>
        <p:nvCxnSpPr>
          <p:cNvPr id="422" name="Google Shape;422;p9"/>
          <p:cNvCxnSpPr>
            <a:endCxn id="399" idx="0"/>
          </p:cNvCxnSpPr>
          <p:nvPr/>
        </p:nvCxnSpPr>
        <p:spPr>
          <a:xfrm flipH="1">
            <a:off x="9133203" y="1442361"/>
            <a:ext cx="11200" cy="2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423" name="Google Shape;423;p9"/>
          <p:cNvSpPr/>
          <p:nvPr/>
        </p:nvSpPr>
        <p:spPr>
          <a:xfrm>
            <a:off x="3894483" y="5209256"/>
            <a:ext cx="6768119" cy="897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r>
              <a:rPr lang="fr-FR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Renvoie les données indexée par toutes les classes subsumées</a:t>
            </a:r>
            <a:endParaRPr sz="2400" dirty="0"/>
          </a:p>
          <a:p>
            <a:pPr marL="0" lvl="1"/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WTO:Milling</a:t>
            </a:r>
            <a:r>
              <a:rPr lang="fr-FR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lang="fr-FR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CO:Milling</a:t>
            </a:r>
            <a:r>
              <a:rPr lang="fr-FR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sz="2400" dirty="0"/>
          </a:p>
          <a:p>
            <a:pPr marL="0" lvl="1"/>
            <a:endParaRPr lang="fr-FR" sz="14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1"/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WTO:Moisture</a:t>
            </a:r>
            <a:r>
              <a:rPr lang="fr-FR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content of the grain</a:t>
            </a:r>
            <a:endParaRPr sz="2400" dirty="0"/>
          </a:p>
          <a:p>
            <a:pPr marL="0" lvl="1"/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WTO:Amount</a:t>
            </a:r>
            <a:r>
              <a:rPr lang="fr-FR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damaged</a:t>
            </a:r>
            <a:r>
              <a:rPr lang="fr-FR" sz="14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starch</a:t>
            </a:r>
            <a:endParaRPr sz="2400" dirty="0"/>
          </a:p>
        </p:txBody>
      </p:sp>
      <p:sp>
        <p:nvSpPr>
          <p:cNvPr id="424" name="Google Shape;424;p9"/>
          <p:cNvSpPr txBox="1"/>
          <p:nvPr/>
        </p:nvSpPr>
        <p:spPr>
          <a:xfrm>
            <a:off x="307383" y="321414"/>
            <a:ext cx="4447219" cy="60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2400"/>
            </a:pPr>
            <a:r>
              <a:rPr lang="fr-FR" sz="3200" dirty="0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Mécanisme de recherche d'information</a:t>
            </a:r>
            <a:endParaRPr sz="2400" dirty="0">
              <a:latin typeface="+mj-lt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ts val="2000"/>
            </a:pPr>
            <a:endParaRPr sz="2667" dirty="0">
              <a:solidFill>
                <a:srgbClr val="27566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fr-FR" sz="2667" dirty="0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Exemple</a:t>
            </a:r>
            <a:endParaRPr sz="2400" dirty="0">
              <a:latin typeface="+mj-lt"/>
            </a:endParaRPr>
          </a:p>
        </p:txBody>
      </p:sp>
      <p:sp>
        <p:nvSpPr>
          <p:cNvPr id="425" name="Google Shape;425;p9"/>
          <p:cNvSpPr/>
          <p:nvPr/>
        </p:nvSpPr>
        <p:spPr>
          <a:xfrm>
            <a:off x="2859832" y="4623349"/>
            <a:ext cx="7907619" cy="170282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23F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p9"/>
          <p:cNvSpPr/>
          <p:nvPr/>
        </p:nvSpPr>
        <p:spPr>
          <a:xfrm>
            <a:off x="8262266" y="2579422"/>
            <a:ext cx="1775117" cy="44161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400156C-314F-E814-ECCF-D787947176E2}"/>
              </a:ext>
            </a:extLst>
          </p:cNvPr>
          <p:cNvSpPr txBox="1"/>
          <p:nvPr/>
        </p:nvSpPr>
        <p:spPr>
          <a:xfrm>
            <a:off x="6891952" y="5872756"/>
            <a:ext cx="2728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les classes plus spécifiques de WTO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1DB59717-BF65-C2F5-3990-3291BBA5874E}"/>
              </a:ext>
            </a:extLst>
          </p:cNvPr>
          <p:cNvGrpSpPr/>
          <p:nvPr/>
        </p:nvGrpSpPr>
        <p:grpSpPr>
          <a:xfrm>
            <a:off x="4486828" y="4252736"/>
            <a:ext cx="2244624" cy="218187"/>
            <a:chOff x="7315200" y="315358"/>
            <a:chExt cx="2244624" cy="218187"/>
          </a:xfrm>
        </p:grpSpPr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BB789953-A224-F849-3FD1-488A20FC32CF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00E0A408-D9DE-7BFC-E37C-1D4D31B70322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94F35F2E-228C-CCF0-828B-D926686B062B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BFB3D252-1252-67AD-9D85-C70A45AB6880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49A838B-4E3A-664E-EAEC-FD6BB33F5CC5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7FB3F34E-5120-2802-2526-58F359D47D7D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64BA3959-3C35-5796-0120-7E81BD579364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5D90D336-F2B9-839F-8663-1B569414B8EF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3B0E8669-72CD-ED41-B2A9-C8F2E59FF221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48522B06-A684-1B4C-7027-ECA96A82EAE7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6D185FE4-94CE-7C40-312B-B84D693E56FF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B4D6EB57-B265-89D5-10F4-9A08F4AD1B77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EBFFD9BD-40ED-4819-610B-0E92A14A4E05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2142247-939C-C179-7010-94A272F1B171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5287220-D568-E4F2-C1E2-4351C8AD4561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391D6A1E-10A6-2277-85BC-04772A8FDBAA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F6910C1D-A449-C260-2BC4-2833239E0ECD}"/>
              </a:ext>
            </a:extLst>
          </p:cNvPr>
          <p:cNvGrpSpPr/>
          <p:nvPr/>
        </p:nvGrpSpPr>
        <p:grpSpPr>
          <a:xfrm>
            <a:off x="7931818" y="3150782"/>
            <a:ext cx="2244624" cy="218187"/>
            <a:chOff x="7315200" y="315358"/>
            <a:chExt cx="2244624" cy="218187"/>
          </a:xfrm>
        </p:grpSpPr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E5655FFB-EAB0-6ACC-95CB-98D98257C260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1E837558-E19E-90AA-40F9-00651F92353C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C682D3F-2EDD-02C5-75BD-BC827F5C6EB2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84D7E296-C02A-2074-0050-86CFB5BAD53E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20DFE031-6025-9A5D-3AB1-80E743619D7E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D3C10F04-4AA4-7614-E853-D0722CF53283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8CC6F4D9-67FF-0765-6BC9-81E889328E60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5982CA82-F0E2-AE83-DF0A-D3E80B939D73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8EA51DFD-8273-7D4A-0DAB-E8FC7CAD61A1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9767D611-BAE1-8C6D-0DB0-997038DDE0B7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964C3BFF-2197-3790-B75A-C9F6DACBC81D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8517B434-C952-1324-106D-764A0F48ABBC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B9613DFC-8AAC-3C16-FAC3-6A341FF23FF4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498202AE-12CB-3B6C-42A6-31560A8A41B8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4D8AC4BB-CE31-8EE1-479A-937926CA2401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6C8E8F29-F713-7220-B107-869D1F22394E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99DC9171-D8B9-4B86-8114-2E03E8B7986F}"/>
              </a:ext>
            </a:extLst>
          </p:cNvPr>
          <p:cNvGrpSpPr/>
          <p:nvPr/>
        </p:nvGrpSpPr>
        <p:grpSpPr>
          <a:xfrm>
            <a:off x="4526447" y="3046929"/>
            <a:ext cx="2244624" cy="218187"/>
            <a:chOff x="7315200" y="315358"/>
            <a:chExt cx="2244624" cy="218187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5AC5050E-C5C7-5307-BECF-302B4151BD76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63CF28E3-F321-A50B-BBF0-31F7D620FF01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C6BBCFFE-0C36-3FCA-9F11-CB8AA1A656BE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C9A8C122-E96B-E10D-64AA-1B2556F73C20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05FCCFD3-6758-7A4A-A083-A54DDBCF351E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51B6968C-BE54-28B8-66CB-B8BF6E8E574A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784ABC81-FE46-57DD-DEC3-171BDEFF0920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7DFC987E-6ED1-1B07-4E0D-B1B3952C4652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42E2F351-7CBC-77BE-EA92-D130EAF408C5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9FDBCB13-DA19-51CE-2D63-0DB38CE379BF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4684AF54-55C7-E1D6-169A-64D07B23A80B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923C97A9-C372-E415-B6BC-2A14225AFD9B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0626F93C-0DC5-FDC8-C086-5AAD4D59DBF5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46EAD6D4-58B2-C8C8-89F1-5AFBD757F8DC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AE6098A4-8392-7F9D-D2A9-65737F2CA220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29FE8257-3737-1495-976B-4EE02E4F6DB1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9"/>
          <p:cNvSpPr/>
          <p:nvPr/>
        </p:nvSpPr>
        <p:spPr>
          <a:xfrm>
            <a:off x="2446481" y="2088535"/>
            <a:ext cx="9634960" cy="228140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39"/>
          <p:cNvSpPr/>
          <p:nvPr/>
        </p:nvSpPr>
        <p:spPr>
          <a:xfrm>
            <a:off x="10015866" y="2631642"/>
            <a:ext cx="2018700" cy="659584"/>
          </a:xfrm>
          <a:prstGeom prst="ellipse">
            <a:avLst/>
          </a:prstGeom>
          <a:solidFill>
            <a:srgbClr val="5A99D3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39"/>
          <p:cNvSpPr/>
          <p:nvPr/>
        </p:nvSpPr>
        <p:spPr>
          <a:xfrm>
            <a:off x="4051364" y="2282555"/>
            <a:ext cx="1406700" cy="4350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39"/>
          <p:cNvSpPr txBox="1"/>
          <p:nvPr/>
        </p:nvSpPr>
        <p:spPr>
          <a:xfrm>
            <a:off x="4351577" y="265092"/>
            <a:ext cx="99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WTO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39"/>
          <p:cNvSpPr txBox="1"/>
          <p:nvPr/>
        </p:nvSpPr>
        <p:spPr>
          <a:xfrm>
            <a:off x="4212737" y="2341508"/>
            <a:ext cx="185125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Milling</a:t>
            </a:r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436;p39"/>
          <p:cNvSpPr/>
          <p:nvPr/>
        </p:nvSpPr>
        <p:spPr>
          <a:xfrm>
            <a:off x="4231489" y="740607"/>
            <a:ext cx="1053000" cy="372900"/>
          </a:xfrm>
          <a:prstGeom prst="ellipse">
            <a:avLst/>
          </a:prstGeom>
          <a:noFill/>
          <a:ln w="28575" cap="flat" cmpd="sng">
            <a:solidFill>
              <a:srgbClr val="274E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39"/>
          <p:cNvSpPr txBox="1"/>
          <p:nvPr/>
        </p:nvSpPr>
        <p:spPr>
          <a:xfrm>
            <a:off x="4481139" y="739581"/>
            <a:ext cx="73397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38" name="Google Shape;438;p39"/>
          <p:cNvCxnSpPr>
            <a:stCxn id="439" idx="4"/>
            <a:endCxn id="433" idx="0"/>
          </p:cNvCxnSpPr>
          <p:nvPr/>
        </p:nvCxnSpPr>
        <p:spPr>
          <a:xfrm flipH="1">
            <a:off x="4754714" y="1850431"/>
            <a:ext cx="3200" cy="43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439" name="Google Shape;439;p39"/>
          <p:cNvSpPr/>
          <p:nvPr/>
        </p:nvSpPr>
        <p:spPr>
          <a:xfrm>
            <a:off x="4300714" y="1481732"/>
            <a:ext cx="914400" cy="3687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0" name="Google Shape;440;p39"/>
          <p:cNvCxnSpPr>
            <a:stCxn id="436" idx="4"/>
            <a:endCxn id="439" idx="0"/>
          </p:cNvCxnSpPr>
          <p:nvPr/>
        </p:nvCxnSpPr>
        <p:spPr>
          <a:xfrm>
            <a:off x="4757989" y="1113506"/>
            <a:ext cx="0" cy="3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441" name="Google Shape;441;p39"/>
          <p:cNvSpPr txBox="1"/>
          <p:nvPr/>
        </p:nvSpPr>
        <p:spPr>
          <a:xfrm>
            <a:off x="7871589" y="256201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CO_321</a:t>
            </a: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442;p39"/>
          <p:cNvSpPr txBox="1"/>
          <p:nvPr/>
        </p:nvSpPr>
        <p:spPr>
          <a:xfrm>
            <a:off x="4314077" y="1493994"/>
            <a:ext cx="106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43" name="Google Shape;443;p39"/>
          <p:cNvCxnSpPr>
            <a:stCxn id="433" idx="4"/>
            <a:endCxn id="444" idx="0"/>
          </p:cNvCxnSpPr>
          <p:nvPr/>
        </p:nvCxnSpPr>
        <p:spPr>
          <a:xfrm>
            <a:off x="4754714" y="2717555"/>
            <a:ext cx="1434000" cy="664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grpSp>
        <p:nvGrpSpPr>
          <p:cNvPr id="445" name="Google Shape;445;p39"/>
          <p:cNvGrpSpPr/>
          <p:nvPr/>
        </p:nvGrpSpPr>
        <p:grpSpPr>
          <a:xfrm>
            <a:off x="4848125" y="3381432"/>
            <a:ext cx="2681400" cy="623999"/>
            <a:chOff x="2873025" y="3365099"/>
            <a:chExt cx="2681400" cy="623999"/>
          </a:xfrm>
        </p:grpSpPr>
        <p:sp>
          <p:nvSpPr>
            <p:cNvPr id="444" name="Google Shape;444;p39"/>
            <p:cNvSpPr/>
            <p:nvPr/>
          </p:nvSpPr>
          <p:spPr>
            <a:xfrm>
              <a:off x="2873025" y="3365099"/>
              <a:ext cx="2681400" cy="623999"/>
            </a:xfrm>
            <a:prstGeom prst="ellipse">
              <a:avLst/>
            </a:prstGeom>
            <a:solidFill>
              <a:srgbClr val="70AB46"/>
            </a:solidFill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6" name="Google Shape;446;p39"/>
            <p:cNvSpPr txBox="1"/>
            <p:nvPr/>
          </p:nvSpPr>
          <p:spPr>
            <a:xfrm>
              <a:off x="3095700" y="3470756"/>
              <a:ext cx="2006081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noAutofit/>
            </a:bodyPr>
            <a:lstStyle/>
            <a:p>
              <a:pPr algn="ctr"/>
              <a:r>
                <a:rPr lang="fr-FR" sz="14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Moisture content of the grain</a:t>
              </a:r>
              <a:endParaRPr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algn="ctr"/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7" name="Google Shape;447;p39"/>
          <p:cNvSpPr/>
          <p:nvPr/>
        </p:nvSpPr>
        <p:spPr>
          <a:xfrm>
            <a:off x="4016906" y="4501981"/>
            <a:ext cx="6146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r>
              <a:rPr lang="fr-FR" sz="1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Query: All data about « Milling quality » of wheat varieties ?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448;p39"/>
          <p:cNvSpPr/>
          <p:nvPr/>
        </p:nvSpPr>
        <p:spPr>
          <a:xfrm>
            <a:off x="7620415" y="1398217"/>
            <a:ext cx="1619100" cy="4572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p39"/>
          <p:cNvSpPr txBox="1"/>
          <p:nvPr/>
        </p:nvSpPr>
        <p:spPr>
          <a:xfrm>
            <a:off x="7847190" y="1480617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 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450;p39"/>
          <p:cNvSpPr/>
          <p:nvPr/>
        </p:nvSpPr>
        <p:spPr>
          <a:xfrm>
            <a:off x="7595440" y="2335045"/>
            <a:ext cx="1680147" cy="3558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451;p39"/>
          <p:cNvSpPr txBox="1"/>
          <p:nvPr/>
        </p:nvSpPr>
        <p:spPr>
          <a:xfrm>
            <a:off x="7859103" y="2396042"/>
            <a:ext cx="1529399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Milling</a:t>
            </a:r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2" name="Google Shape;452;p39"/>
          <p:cNvCxnSpPr>
            <a:stCxn id="448" idx="4"/>
            <a:endCxn id="450" idx="0"/>
          </p:cNvCxnSpPr>
          <p:nvPr/>
        </p:nvCxnSpPr>
        <p:spPr>
          <a:xfrm>
            <a:off x="8429965" y="1855417"/>
            <a:ext cx="5600" cy="47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grpSp>
        <p:nvGrpSpPr>
          <p:cNvPr id="453" name="Google Shape;453;p39"/>
          <p:cNvGrpSpPr/>
          <p:nvPr/>
        </p:nvGrpSpPr>
        <p:grpSpPr>
          <a:xfrm>
            <a:off x="2570101" y="3344628"/>
            <a:ext cx="2221301" cy="631176"/>
            <a:chOff x="605599" y="3429000"/>
            <a:chExt cx="2221301" cy="631176"/>
          </a:xfrm>
        </p:grpSpPr>
        <p:sp>
          <p:nvSpPr>
            <p:cNvPr id="454" name="Google Shape;454;p39"/>
            <p:cNvSpPr/>
            <p:nvPr/>
          </p:nvSpPr>
          <p:spPr>
            <a:xfrm>
              <a:off x="735100" y="3506233"/>
              <a:ext cx="2006081" cy="5539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33" rIns="121900" bIns="60933" anchor="t" anchorCtr="0">
              <a:spAutoFit/>
            </a:bodyPr>
            <a:lstStyle/>
            <a:p>
              <a:pPr algn="ctr"/>
              <a:r>
                <a:rPr lang="fr-FR" sz="140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Amount of damaged starch</a:t>
              </a:r>
              <a:endParaRPr sz="2400"/>
            </a:p>
          </p:txBody>
        </p:sp>
        <p:sp>
          <p:nvSpPr>
            <p:cNvPr id="455" name="Google Shape;455;p39"/>
            <p:cNvSpPr/>
            <p:nvPr/>
          </p:nvSpPr>
          <p:spPr>
            <a:xfrm>
              <a:off x="605599" y="3429000"/>
              <a:ext cx="2221301" cy="623999"/>
            </a:xfrm>
            <a:prstGeom prst="ellipse">
              <a:avLst/>
            </a:prstGeom>
            <a:noFill/>
            <a:ln w="190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algn="ctr"/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456" name="Google Shape;456;p39"/>
          <p:cNvCxnSpPr>
            <a:stCxn id="433" idx="4"/>
            <a:endCxn id="455" idx="0"/>
          </p:cNvCxnSpPr>
          <p:nvPr/>
        </p:nvCxnSpPr>
        <p:spPr>
          <a:xfrm flipH="1">
            <a:off x="3680714" y="2717555"/>
            <a:ext cx="1074000" cy="627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457" name="Google Shape;457;p39"/>
          <p:cNvSpPr/>
          <p:nvPr/>
        </p:nvSpPr>
        <p:spPr>
          <a:xfrm>
            <a:off x="7595440" y="707901"/>
            <a:ext cx="1619100" cy="4572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458;p39"/>
          <p:cNvSpPr txBox="1"/>
          <p:nvPr/>
        </p:nvSpPr>
        <p:spPr>
          <a:xfrm>
            <a:off x="7822215" y="790301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 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9" name="Google Shape;459;p39"/>
          <p:cNvCxnSpPr>
            <a:cxnSpLocks/>
            <a:endCxn id="450" idx="2"/>
          </p:cNvCxnSpPr>
          <p:nvPr/>
        </p:nvCxnSpPr>
        <p:spPr>
          <a:xfrm flipV="1">
            <a:off x="5474257" y="2512945"/>
            <a:ext cx="2121183" cy="6349"/>
          </a:xfrm>
          <a:prstGeom prst="straightConnector1">
            <a:avLst/>
          </a:prstGeom>
          <a:noFill/>
          <a:ln w="44450" cap="flat" cmpd="sng">
            <a:solidFill>
              <a:srgbClr val="C00000">
                <a:alpha val="63921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4901"/>
              </a:srgbClr>
            </a:outerShdw>
          </a:effectLst>
        </p:spPr>
      </p:cxnSp>
      <p:cxnSp>
        <p:nvCxnSpPr>
          <p:cNvPr id="460" name="Google Shape;460;p39"/>
          <p:cNvCxnSpPr>
            <a:endCxn id="448" idx="0"/>
          </p:cNvCxnSpPr>
          <p:nvPr/>
        </p:nvCxnSpPr>
        <p:spPr>
          <a:xfrm flipH="1">
            <a:off x="8429965" y="1165017"/>
            <a:ext cx="11200" cy="2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461" name="Google Shape;461;p39"/>
          <p:cNvSpPr/>
          <p:nvPr/>
        </p:nvSpPr>
        <p:spPr>
          <a:xfrm>
            <a:off x="4933862" y="4884460"/>
            <a:ext cx="6146101" cy="17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>
              <a:tabLst>
                <a:tab pos="3077556" algn="l"/>
              </a:tabLst>
            </a:pPr>
            <a:r>
              <a:rPr lang="fr-FR" sz="1600" dirty="0" err="1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Renvoie les données indexées par toutes las classes subsumées 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= sous-arbres des classes: </a:t>
            </a:r>
            <a:endParaRPr sz="2400" dirty="0"/>
          </a:p>
          <a:p>
            <a:pPr>
              <a:tabLst>
                <a:tab pos="3077556" algn="l"/>
              </a:tabLst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Milling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CO:Milling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quality</a:t>
            </a:r>
            <a:endParaRPr lang="fr-FR"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tabLst>
                <a:tab pos="3077556" algn="l"/>
              </a:tabLst>
            </a:pPr>
            <a:endParaRPr sz="2400" dirty="0"/>
          </a:p>
          <a:p>
            <a:pPr>
              <a:tabLst>
                <a:tab pos="3077556" algn="l"/>
              </a:tabLst>
            </a:pP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WTO:Moisture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content of the grain	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CO:Grain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Moisture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content</a:t>
            </a:r>
            <a:endParaRPr sz="2400" dirty="0"/>
          </a:p>
          <a:p>
            <a:pPr>
              <a:tabLst>
                <a:tab pos="3077556" algn="l"/>
              </a:tabLst>
            </a:pP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WTO:Amount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damaged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starch</a:t>
            </a:r>
            <a:endParaRPr sz="2400" dirty="0"/>
          </a:p>
        </p:txBody>
      </p:sp>
      <p:sp>
        <p:nvSpPr>
          <p:cNvPr id="462" name="Google Shape;462;p39"/>
          <p:cNvSpPr txBox="1"/>
          <p:nvPr/>
        </p:nvSpPr>
        <p:spPr>
          <a:xfrm>
            <a:off x="10028002" y="2808739"/>
            <a:ext cx="2018700" cy="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fr-FR" sz="1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Grain moisture content</a:t>
            </a: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3" name="Google Shape;463;p39"/>
          <p:cNvCxnSpPr>
            <a:stCxn id="464" idx="4"/>
            <a:endCxn id="432" idx="0"/>
          </p:cNvCxnSpPr>
          <p:nvPr/>
        </p:nvCxnSpPr>
        <p:spPr>
          <a:xfrm>
            <a:off x="11021240" y="1885693"/>
            <a:ext cx="4000" cy="746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464" name="Google Shape;464;p39"/>
          <p:cNvSpPr/>
          <p:nvPr/>
        </p:nvSpPr>
        <p:spPr>
          <a:xfrm>
            <a:off x="9961040" y="1226109"/>
            <a:ext cx="2120400" cy="659584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r>
              <a:rPr lang="fr-FR" sz="1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Agronomical trait</a:t>
            </a:r>
            <a:endParaRPr sz="14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65" name="Google Shape;465;p39"/>
          <p:cNvCxnSpPr>
            <a:endCxn id="464" idx="1"/>
          </p:cNvCxnSpPr>
          <p:nvPr/>
        </p:nvCxnSpPr>
        <p:spPr>
          <a:xfrm>
            <a:off x="9179165" y="1007502"/>
            <a:ext cx="1092400" cy="31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466" name="Google Shape;466;p39"/>
          <p:cNvCxnSpPr>
            <a:endCxn id="432" idx="2"/>
          </p:cNvCxnSpPr>
          <p:nvPr/>
        </p:nvCxnSpPr>
        <p:spPr>
          <a:xfrm rot="10800000" flipH="1">
            <a:off x="7517465" y="2961434"/>
            <a:ext cx="2498400" cy="698000"/>
          </a:xfrm>
          <a:prstGeom prst="straightConnector1">
            <a:avLst/>
          </a:prstGeom>
          <a:noFill/>
          <a:ln w="44450" cap="flat" cmpd="sng">
            <a:solidFill>
              <a:srgbClr val="C00000">
                <a:alpha val="63921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4901"/>
              </a:srgbClr>
            </a:outerShdw>
          </a:effectLst>
        </p:spPr>
      </p:cxnSp>
      <p:sp>
        <p:nvSpPr>
          <p:cNvPr id="467" name="Google Shape;467;p39"/>
          <p:cNvSpPr/>
          <p:nvPr/>
        </p:nvSpPr>
        <p:spPr>
          <a:xfrm>
            <a:off x="58321" y="882647"/>
            <a:ext cx="3648013" cy="2297085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00" tIns="45700" rIns="91400" bIns="45700" anchor="ctr" anchorCtr="0">
            <a:noAutofit/>
          </a:bodyPr>
          <a:lstStyle/>
          <a:p>
            <a:endParaRPr sz="16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6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Deux classes alignées</a:t>
            </a:r>
            <a:r>
              <a:rPr lang="fr-FR" sz="16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WTO:C and CO:C' peuvent avoir des ancêtre non alignés</a:t>
            </a:r>
            <a:endParaRPr sz="1600" dirty="0"/>
          </a:p>
          <a:p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6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Strategie</a:t>
            </a:r>
            <a:endParaRPr sz="1600" dirty="0"/>
          </a:p>
          <a:p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Union des données indexées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par</a:t>
            </a:r>
            <a:endParaRPr sz="1600" dirty="0"/>
          </a:p>
          <a:p>
            <a:pPr marL="285744" indent="-285744">
              <a:buClr>
                <a:srgbClr val="000000"/>
              </a:buClr>
              <a:buSzPts val="1350"/>
              <a:buFont typeface="Arial"/>
              <a:buChar char="-"/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toutes les classes plus spécifiques (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récursivement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600" dirty="0"/>
          </a:p>
          <a:p>
            <a:pPr marL="285744" indent="-285744">
              <a:buClr>
                <a:srgbClr val="000000"/>
              </a:buClr>
              <a:buSzPts val="1350"/>
              <a:buFont typeface="Arial"/>
              <a:buChar char="-"/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toutes les classes équivalentes et leurs classes subsumées. </a:t>
            </a:r>
            <a:endParaRPr sz="1600" dirty="0"/>
          </a:p>
          <a:p>
            <a:pPr marL="285744" indent="-171446">
              <a:buClr>
                <a:srgbClr val="000000"/>
              </a:buClr>
              <a:buSzPts val="1350"/>
            </a:pP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p39"/>
          <p:cNvSpPr/>
          <p:nvPr/>
        </p:nvSpPr>
        <p:spPr>
          <a:xfrm>
            <a:off x="3239589" y="4593670"/>
            <a:ext cx="8412480" cy="203355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23F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39"/>
          <p:cNvSpPr/>
          <p:nvPr/>
        </p:nvSpPr>
        <p:spPr>
          <a:xfrm>
            <a:off x="7579247" y="2321651"/>
            <a:ext cx="1697292" cy="416057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C218FD6-04EE-D7E6-EFBB-076F1145C4D0}"/>
              </a:ext>
            </a:extLst>
          </p:cNvPr>
          <p:cNvSpPr txBox="1"/>
          <p:nvPr/>
        </p:nvSpPr>
        <p:spPr>
          <a:xfrm>
            <a:off x="3590964" y="5849913"/>
            <a:ext cx="11637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more specific classes in WTO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68662D6-B7BB-E12F-484E-101E631032EC}"/>
              </a:ext>
            </a:extLst>
          </p:cNvPr>
          <p:cNvSpPr txBox="1"/>
          <p:nvPr/>
        </p:nvSpPr>
        <p:spPr>
          <a:xfrm>
            <a:off x="10385825" y="5868173"/>
            <a:ext cx="1430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equivalent class in CO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3E351C5-18FA-4D07-6C82-FAF35BBA1B02}"/>
              </a:ext>
            </a:extLst>
          </p:cNvPr>
          <p:cNvGrpSpPr/>
          <p:nvPr/>
        </p:nvGrpSpPr>
        <p:grpSpPr>
          <a:xfrm>
            <a:off x="2602853" y="4033674"/>
            <a:ext cx="2244624" cy="218187"/>
            <a:chOff x="7315200" y="315358"/>
            <a:chExt cx="2244624" cy="218187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25974349-45DB-0514-66A6-2135FDE84CBF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1435C72C-8FA7-7846-6139-516F7E1FF74C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C4A05242-F44C-36FD-B802-C6D98A6F0203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EB0AF16-D535-38C5-12EE-48A29BFCF199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AC007722-70EA-2812-B635-F28FEF838C65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EF9969C3-164A-99F4-F65B-BCE30CFA62FB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3B5C60D8-8AFD-32C9-C922-E2FF26E4F353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FB271717-C307-C385-DC4D-111F2FCA7ED5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B411792A-4DA2-9B15-2818-6293AF6E6693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BCEA230A-82BF-DAC4-0E5C-39F25049F971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cteur droit avec flèche 14">
              <a:extLst>
                <a:ext uri="{FF2B5EF4-FFF2-40B4-BE49-F238E27FC236}">
                  <a16:creationId xmlns:a16="http://schemas.microsoft.com/office/drawing/2014/main" id="{1E17A53B-535F-8E0F-B53D-A10D357C2B19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5">
              <a:extLst>
                <a:ext uri="{FF2B5EF4-FFF2-40B4-BE49-F238E27FC236}">
                  <a16:creationId xmlns:a16="http://schemas.microsoft.com/office/drawing/2014/main" id="{6CB76180-C2DE-084E-2895-7A77F8B5C932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>
              <a:extLst>
                <a:ext uri="{FF2B5EF4-FFF2-40B4-BE49-F238E27FC236}">
                  <a16:creationId xmlns:a16="http://schemas.microsoft.com/office/drawing/2014/main" id="{718E3C6B-AB63-A70A-9CCB-ECF2512D6213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>
              <a:extLst>
                <a:ext uri="{FF2B5EF4-FFF2-40B4-BE49-F238E27FC236}">
                  <a16:creationId xmlns:a16="http://schemas.microsoft.com/office/drawing/2014/main" id="{EFC26A4D-F153-D8E2-7DB6-E1066A87D2A5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avec flèche 18">
              <a:extLst>
                <a:ext uri="{FF2B5EF4-FFF2-40B4-BE49-F238E27FC236}">
                  <a16:creationId xmlns:a16="http://schemas.microsoft.com/office/drawing/2014/main" id="{9E8FB6C5-8A35-161E-3269-1B1BAC4EA876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D8EC6EF8-28B4-2B56-69A0-51E96C2E6009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07D20ED3-1EF0-20C1-6C54-12258F43D8EA}"/>
              </a:ext>
            </a:extLst>
          </p:cNvPr>
          <p:cNvGrpSpPr/>
          <p:nvPr/>
        </p:nvGrpSpPr>
        <p:grpSpPr>
          <a:xfrm>
            <a:off x="5031923" y="4020362"/>
            <a:ext cx="2244624" cy="218187"/>
            <a:chOff x="7315200" y="315358"/>
            <a:chExt cx="2244624" cy="218187"/>
          </a:xfrm>
        </p:grpSpPr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6B0CA62C-A5E4-1003-5790-25D780E24DD9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7451BC70-3958-FC63-AA71-C7D50E751185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27D390A5-33BC-1481-13A4-483682134E59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747E55FA-A583-4F85-61D2-4DAD07B0F7DE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A577A1AF-4D16-AAA7-D9B7-9DB6ECAFDCAB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E774CF6A-1A05-6EAD-786F-5E581BAD3EB6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28A2478E-DF56-0CC7-D481-9B6186367DCE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C41D68F8-5183-511D-B53C-E13EC6292B88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64DC3BD7-42F4-AC2C-A9A8-707C204F7200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407169FA-5C3B-A8F3-E070-E5EC5C619B47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07C2F4B3-ACF6-28FF-6652-D3699F1D0C3E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avec flèche 32">
              <a:extLst>
                <a:ext uri="{FF2B5EF4-FFF2-40B4-BE49-F238E27FC236}">
                  <a16:creationId xmlns:a16="http://schemas.microsoft.com/office/drawing/2014/main" id="{FFD7F050-D076-2B06-67AF-73047752411B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avec flèche 33">
              <a:extLst>
                <a:ext uri="{FF2B5EF4-FFF2-40B4-BE49-F238E27FC236}">
                  <a16:creationId xmlns:a16="http://schemas.microsoft.com/office/drawing/2014/main" id="{D9FE19C5-3D8E-5416-F512-95721B4AD1BA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avec flèche 34">
              <a:extLst>
                <a:ext uri="{FF2B5EF4-FFF2-40B4-BE49-F238E27FC236}">
                  <a16:creationId xmlns:a16="http://schemas.microsoft.com/office/drawing/2014/main" id="{BF453CB5-E9BC-0AEF-79C6-B25E40337D1F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avec flèche 35">
              <a:extLst>
                <a:ext uri="{FF2B5EF4-FFF2-40B4-BE49-F238E27FC236}">
                  <a16:creationId xmlns:a16="http://schemas.microsoft.com/office/drawing/2014/main" id="{97E11B99-132B-97F7-673D-A874458CBD2F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Connecteur droit avec flèche 36">
              <a:extLst>
                <a:ext uri="{FF2B5EF4-FFF2-40B4-BE49-F238E27FC236}">
                  <a16:creationId xmlns:a16="http://schemas.microsoft.com/office/drawing/2014/main" id="{ADB5FEAE-256B-9CC0-0CBE-49A1A9CAF492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257AF63F-BBFA-E75C-880A-218C171AAF17}"/>
              </a:ext>
            </a:extLst>
          </p:cNvPr>
          <p:cNvGrpSpPr/>
          <p:nvPr/>
        </p:nvGrpSpPr>
        <p:grpSpPr>
          <a:xfrm>
            <a:off x="9769521" y="3340737"/>
            <a:ext cx="2244624" cy="218187"/>
            <a:chOff x="7315200" y="315358"/>
            <a:chExt cx="2244624" cy="218187"/>
          </a:xfrm>
        </p:grpSpPr>
        <p:cxnSp>
          <p:nvCxnSpPr>
            <p:cNvPr id="39" name="Connecteur droit avec flèche 38">
              <a:extLst>
                <a:ext uri="{FF2B5EF4-FFF2-40B4-BE49-F238E27FC236}">
                  <a16:creationId xmlns:a16="http://schemas.microsoft.com/office/drawing/2014/main" id="{FD58B8D4-A2AE-3B0E-8D33-4EC86B89213A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avec flèche 39">
              <a:extLst>
                <a:ext uri="{FF2B5EF4-FFF2-40B4-BE49-F238E27FC236}">
                  <a16:creationId xmlns:a16="http://schemas.microsoft.com/office/drawing/2014/main" id="{3CAF5B3A-6C7B-686D-035D-055DB9FD445F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>
              <a:extLst>
                <a:ext uri="{FF2B5EF4-FFF2-40B4-BE49-F238E27FC236}">
                  <a16:creationId xmlns:a16="http://schemas.microsoft.com/office/drawing/2014/main" id="{E8D527F4-C447-16FC-0DB3-4DB1EC53E801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avec flèche 41">
              <a:extLst>
                <a:ext uri="{FF2B5EF4-FFF2-40B4-BE49-F238E27FC236}">
                  <a16:creationId xmlns:a16="http://schemas.microsoft.com/office/drawing/2014/main" id="{6B251EA5-16CC-011E-FEF3-53D6349C2C47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avec flèche 42">
              <a:extLst>
                <a:ext uri="{FF2B5EF4-FFF2-40B4-BE49-F238E27FC236}">
                  <a16:creationId xmlns:a16="http://schemas.microsoft.com/office/drawing/2014/main" id="{8394DFD0-F3F5-6AE5-BA8A-FA4FBC158C92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eur droit avec flèche 43">
              <a:extLst>
                <a:ext uri="{FF2B5EF4-FFF2-40B4-BE49-F238E27FC236}">
                  <a16:creationId xmlns:a16="http://schemas.microsoft.com/office/drawing/2014/main" id="{F2411BA0-5921-CFAD-1490-73ECAAC3603D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cteur droit avec flèche 44">
              <a:extLst>
                <a:ext uri="{FF2B5EF4-FFF2-40B4-BE49-F238E27FC236}">
                  <a16:creationId xmlns:a16="http://schemas.microsoft.com/office/drawing/2014/main" id="{B8D5329C-F3DD-EDFA-565E-150B6ED16A33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cteur droit avec flèche 45">
              <a:extLst>
                <a:ext uri="{FF2B5EF4-FFF2-40B4-BE49-F238E27FC236}">
                  <a16:creationId xmlns:a16="http://schemas.microsoft.com/office/drawing/2014/main" id="{07C8270B-A828-DE16-D971-78B41E6E8827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cteur droit avec flèche 46">
              <a:extLst>
                <a:ext uri="{FF2B5EF4-FFF2-40B4-BE49-F238E27FC236}">
                  <a16:creationId xmlns:a16="http://schemas.microsoft.com/office/drawing/2014/main" id="{6960A053-BE6D-4FD8-E15E-F8EA9E79CC35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>
              <a:extLst>
                <a:ext uri="{FF2B5EF4-FFF2-40B4-BE49-F238E27FC236}">
                  <a16:creationId xmlns:a16="http://schemas.microsoft.com/office/drawing/2014/main" id="{8AE6D330-0BF6-D96F-6725-4DC6F9D9D424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cteur droit avec flèche 48">
              <a:extLst>
                <a:ext uri="{FF2B5EF4-FFF2-40B4-BE49-F238E27FC236}">
                  <a16:creationId xmlns:a16="http://schemas.microsoft.com/office/drawing/2014/main" id="{E22B8927-D232-ED4F-84C9-CCEBCCC6FF62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cteur droit avec flèche 49">
              <a:extLst>
                <a:ext uri="{FF2B5EF4-FFF2-40B4-BE49-F238E27FC236}">
                  <a16:creationId xmlns:a16="http://schemas.microsoft.com/office/drawing/2014/main" id="{B2DA3933-3C08-F862-9B74-74E18F79B8A2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04D9C92D-CAE4-795C-6485-4A512F309955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cteur droit avec flèche 51">
              <a:extLst>
                <a:ext uri="{FF2B5EF4-FFF2-40B4-BE49-F238E27FC236}">
                  <a16:creationId xmlns:a16="http://schemas.microsoft.com/office/drawing/2014/main" id="{31F72617-5ABF-6F63-9D7D-0981231A8D7D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cteur droit avec flèche 52">
              <a:extLst>
                <a:ext uri="{FF2B5EF4-FFF2-40B4-BE49-F238E27FC236}">
                  <a16:creationId xmlns:a16="http://schemas.microsoft.com/office/drawing/2014/main" id="{52F9BBE5-EA1A-0D92-A165-CDECA7B85194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cteur droit avec flèche 53">
              <a:extLst>
                <a:ext uri="{FF2B5EF4-FFF2-40B4-BE49-F238E27FC236}">
                  <a16:creationId xmlns:a16="http://schemas.microsoft.com/office/drawing/2014/main" id="{8F9199EC-9CBF-20B2-A865-B1B45F5896D8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6E151D44-0691-F212-1134-37D2E9192A68}"/>
              </a:ext>
            </a:extLst>
          </p:cNvPr>
          <p:cNvGrpSpPr/>
          <p:nvPr/>
        </p:nvGrpSpPr>
        <p:grpSpPr>
          <a:xfrm>
            <a:off x="7269352" y="2834610"/>
            <a:ext cx="2244624" cy="218187"/>
            <a:chOff x="7315200" y="315358"/>
            <a:chExt cx="2244624" cy="218187"/>
          </a:xfrm>
        </p:grpSpPr>
        <p:cxnSp>
          <p:nvCxnSpPr>
            <p:cNvPr id="56" name="Connecteur droit avec flèche 55">
              <a:extLst>
                <a:ext uri="{FF2B5EF4-FFF2-40B4-BE49-F238E27FC236}">
                  <a16:creationId xmlns:a16="http://schemas.microsoft.com/office/drawing/2014/main" id="{735F09B7-ED04-EEA6-9AC6-1D4CA7FF8D95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cteur droit avec flèche 56">
              <a:extLst>
                <a:ext uri="{FF2B5EF4-FFF2-40B4-BE49-F238E27FC236}">
                  <a16:creationId xmlns:a16="http://schemas.microsoft.com/office/drawing/2014/main" id="{380BBDE1-73C8-2759-6315-5BD525803A5B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cteur droit avec flèche 57">
              <a:extLst>
                <a:ext uri="{FF2B5EF4-FFF2-40B4-BE49-F238E27FC236}">
                  <a16:creationId xmlns:a16="http://schemas.microsoft.com/office/drawing/2014/main" id="{4C6CF9AE-48D4-24CD-EBE0-0689E12C1576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84CBFC5F-DC04-3C1E-5678-93C9559AE4B9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onnecteur droit avec flèche 59">
              <a:extLst>
                <a:ext uri="{FF2B5EF4-FFF2-40B4-BE49-F238E27FC236}">
                  <a16:creationId xmlns:a16="http://schemas.microsoft.com/office/drawing/2014/main" id="{7912CBCA-20B3-4B1D-E7CF-EACA60759E2C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onnecteur droit avec flèche 60">
              <a:extLst>
                <a:ext uri="{FF2B5EF4-FFF2-40B4-BE49-F238E27FC236}">
                  <a16:creationId xmlns:a16="http://schemas.microsoft.com/office/drawing/2014/main" id="{0C83E109-2FD3-31F2-375E-0A918F49437E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onnecteur droit avec flèche 61">
              <a:extLst>
                <a:ext uri="{FF2B5EF4-FFF2-40B4-BE49-F238E27FC236}">
                  <a16:creationId xmlns:a16="http://schemas.microsoft.com/office/drawing/2014/main" id="{BBFBBE78-2703-404A-883E-8970B7744AB9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onnecteur droit avec flèche 62">
              <a:extLst>
                <a:ext uri="{FF2B5EF4-FFF2-40B4-BE49-F238E27FC236}">
                  <a16:creationId xmlns:a16="http://schemas.microsoft.com/office/drawing/2014/main" id="{454A296B-4BD6-4205-67A6-32FA085437F2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1" name="Connecteur droit avec flèche 470">
              <a:extLst>
                <a:ext uri="{FF2B5EF4-FFF2-40B4-BE49-F238E27FC236}">
                  <a16:creationId xmlns:a16="http://schemas.microsoft.com/office/drawing/2014/main" id="{79280D1D-80C5-C7B3-6E35-945568BD8357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2" name="Connecteur droit avec flèche 471">
              <a:extLst>
                <a:ext uri="{FF2B5EF4-FFF2-40B4-BE49-F238E27FC236}">
                  <a16:creationId xmlns:a16="http://schemas.microsoft.com/office/drawing/2014/main" id="{C1729520-B378-7135-718C-A246EE668D12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3" name="Connecteur droit avec flèche 472">
              <a:extLst>
                <a:ext uri="{FF2B5EF4-FFF2-40B4-BE49-F238E27FC236}">
                  <a16:creationId xmlns:a16="http://schemas.microsoft.com/office/drawing/2014/main" id="{DD46E2A3-8111-35E4-E3AC-624FA49B7480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4" name="Connecteur droit avec flèche 473">
              <a:extLst>
                <a:ext uri="{FF2B5EF4-FFF2-40B4-BE49-F238E27FC236}">
                  <a16:creationId xmlns:a16="http://schemas.microsoft.com/office/drawing/2014/main" id="{BEE73C90-A683-10BB-0CB4-84CDB80EACAC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5" name="Connecteur droit avec flèche 474">
              <a:extLst>
                <a:ext uri="{FF2B5EF4-FFF2-40B4-BE49-F238E27FC236}">
                  <a16:creationId xmlns:a16="http://schemas.microsoft.com/office/drawing/2014/main" id="{49558B21-0450-BA27-93D1-66F837CDF17F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6" name="Connecteur droit avec flèche 475">
              <a:extLst>
                <a:ext uri="{FF2B5EF4-FFF2-40B4-BE49-F238E27FC236}">
                  <a16:creationId xmlns:a16="http://schemas.microsoft.com/office/drawing/2014/main" id="{CF14C585-74A7-6862-278A-63E6F42364EF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7" name="Connecteur droit avec flèche 476">
              <a:extLst>
                <a:ext uri="{FF2B5EF4-FFF2-40B4-BE49-F238E27FC236}">
                  <a16:creationId xmlns:a16="http://schemas.microsoft.com/office/drawing/2014/main" id="{07C129D2-2707-2B14-1EE0-6328927C5C81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8" name="Connecteur droit avec flèche 477">
              <a:extLst>
                <a:ext uri="{FF2B5EF4-FFF2-40B4-BE49-F238E27FC236}">
                  <a16:creationId xmlns:a16="http://schemas.microsoft.com/office/drawing/2014/main" id="{7EEA92CA-30DC-37FB-7844-2C8B3335EA41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9" name="Groupe 478">
            <a:extLst>
              <a:ext uri="{FF2B5EF4-FFF2-40B4-BE49-F238E27FC236}">
                <a16:creationId xmlns:a16="http://schemas.microsoft.com/office/drawing/2014/main" id="{F5D0A7D5-DB0D-A5B1-4A20-646356F4FE96}"/>
              </a:ext>
            </a:extLst>
          </p:cNvPr>
          <p:cNvGrpSpPr/>
          <p:nvPr/>
        </p:nvGrpSpPr>
        <p:grpSpPr>
          <a:xfrm>
            <a:off x="3714988" y="2800917"/>
            <a:ext cx="2244624" cy="218187"/>
            <a:chOff x="7315200" y="315358"/>
            <a:chExt cx="2244624" cy="218187"/>
          </a:xfrm>
        </p:grpSpPr>
        <p:cxnSp>
          <p:nvCxnSpPr>
            <p:cNvPr id="480" name="Connecteur droit avec flèche 479">
              <a:extLst>
                <a:ext uri="{FF2B5EF4-FFF2-40B4-BE49-F238E27FC236}">
                  <a16:creationId xmlns:a16="http://schemas.microsoft.com/office/drawing/2014/main" id="{8058112F-BA58-85AA-AC9F-F3108A4223D4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1" name="Connecteur droit avec flèche 480">
              <a:extLst>
                <a:ext uri="{FF2B5EF4-FFF2-40B4-BE49-F238E27FC236}">
                  <a16:creationId xmlns:a16="http://schemas.microsoft.com/office/drawing/2014/main" id="{79F9448D-5C54-4C10-F7CE-CA1BF30BE86A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2" name="Connecteur droit avec flèche 481">
              <a:extLst>
                <a:ext uri="{FF2B5EF4-FFF2-40B4-BE49-F238E27FC236}">
                  <a16:creationId xmlns:a16="http://schemas.microsoft.com/office/drawing/2014/main" id="{B222D165-B216-862D-9B3F-8A687ACB4C92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3" name="Connecteur droit avec flèche 482">
              <a:extLst>
                <a:ext uri="{FF2B5EF4-FFF2-40B4-BE49-F238E27FC236}">
                  <a16:creationId xmlns:a16="http://schemas.microsoft.com/office/drawing/2014/main" id="{15F269FF-BB54-ADA4-FF4D-1D12B2BF5DEA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4" name="Connecteur droit avec flèche 483">
              <a:extLst>
                <a:ext uri="{FF2B5EF4-FFF2-40B4-BE49-F238E27FC236}">
                  <a16:creationId xmlns:a16="http://schemas.microsoft.com/office/drawing/2014/main" id="{CA779F19-F71C-70A2-7A1C-FC91330CBD2A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5" name="Connecteur droit avec flèche 484">
              <a:extLst>
                <a:ext uri="{FF2B5EF4-FFF2-40B4-BE49-F238E27FC236}">
                  <a16:creationId xmlns:a16="http://schemas.microsoft.com/office/drawing/2014/main" id="{07874995-C09A-6692-A84C-4BE10D4FCF5B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6" name="Connecteur droit avec flèche 485">
              <a:extLst>
                <a:ext uri="{FF2B5EF4-FFF2-40B4-BE49-F238E27FC236}">
                  <a16:creationId xmlns:a16="http://schemas.microsoft.com/office/drawing/2014/main" id="{008A11C7-38C5-362B-EED1-6B39009B0DF9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7" name="Connecteur droit avec flèche 486">
              <a:extLst>
                <a:ext uri="{FF2B5EF4-FFF2-40B4-BE49-F238E27FC236}">
                  <a16:creationId xmlns:a16="http://schemas.microsoft.com/office/drawing/2014/main" id="{CE67EAC1-5076-ED13-D2E0-4CF1C1D23128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8" name="Connecteur droit avec flèche 487">
              <a:extLst>
                <a:ext uri="{FF2B5EF4-FFF2-40B4-BE49-F238E27FC236}">
                  <a16:creationId xmlns:a16="http://schemas.microsoft.com/office/drawing/2014/main" id="{4CEDEAA7-CD07-737F-B62C-937F7EDC06C1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9" name="Connecteur droit avec flèche 488">
              <a:extLst>
                <a:ext uri="{FF2B5EF4-FFF2-40B4-BE49-F238E27FC236}">
                  <a16:creationId xmlns:a16="http://schemas.microsoft.com/office/drawing/2014/main" id="{C5275AC0-F996-A087-6C6B-EE820CE5A3CC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0" name="Connecteur droit avec flèche 489">
              <a:extLst>
                <a:ext uri="{FF2B5EF4-FFF2-40B4-BE49-F238E27FC236}">
                  <a16:creationId xmlns:a16="http://schemas.microsoft.com/office/drawing/2014/main" id="{E37A56F5-FDFD-13A7-E9B5-FCDCF0300DE0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1" name="Connecteur droit avec flèche 490">
              <a:extLst>
                <a:ext uri="{FF2B5EF4-FFF2-40B4-BE49-F238E27FC236}">
                  <a16:creationId xmlns:a16="http://schemas.microsoft.com/office/drawing/2014/main" id="{39121562-E6BF-AF0F-7339-C27944DE1DAB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2" name="Connecteur droit avec flèche 491">
              <a:extLst>
                <a:ext uri="{FF2B5EF4-FFF2-40B4-BE49-F238E27FC236}">
                  <a16:creationId xmlns:a16="http://schemas.microsoft.com/office/drawing/2014/main" id="{178377A5-E8FE-BA2D-979E-A54E07FFD703}"/>
                </a:ext>
              </a:extLst>
            </p:cNvPr>
            <p:cNvCxnSpPr>
              <a:cxnSpLocks/>
            </p:cNvCxnSpPr>
            <p:nvPr/>
          </p:nvCxnSpPr>
          <p:spPr>
            <a:xfrm>
              <a:off x="9106948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3" name="Connecteur droit avec flèche 492">
              <a:extLst>
                <a:ext uri="{FF2B5EF4-FFF2-40B4-BE49-F238E27FC236}">
                  <a16:creationId xmlns:a16="http://schemas.microsoft.com/office/drawing/2014/main" id="{A05C31A2-38E3-310B-DA89-AEA10B0CD508}"/>
                </a:ext>
              </a:extLst>
            </p:cNvPr>
            <p:cNvCxnSpPr>
              <a:cxnSpLocks/>
            </p:cNvCxnSpPr>
            <p:nvPr/>
          </p:nvCxnSpPr>
          <p:spPr>
            <a:xfrm>
              <a:off x="9257907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4" name="Connecteur droit avec flèche 493">
              <a:extLst>
                <a:ext uri="{FF2B5EF4-FFF2-40B4-BE49-F238E27FC236}">
                  <a16:creationId xmlns:a16="http://schemas.microsoft.com/office/drawing/2014/main" id="{54544C71-A5C0-22BD-150E-5F72BB00FAB3}"/>
                </a:ext>
              </a:extLst>
            </p:cNvPr>
            <p:cNvCxnSpPr>
              <a:cxnSpLocks/>
            </p:cNvCxnSpPr>
            <p:nvPr/>
          </p:nvCxnSpPr>
          <p:spPr>
            <a:xfrm>
              <a:off x="9408866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5" name="Connecteur droit avec flèche 494">
              <a:extLst>
                <a:ext uri="{FF2B5EF4-FFF2-40B4-BE49-F238E27FC236}">
                  <a16:creationId xmlns:a16="http://schemas.microsoft.com/office/drawing/2014/main" id="{91016312-BBB7-4E40-63BC-71F0F05507DE}"/>
                </a:ext>
              </a:extLst>
            </p:cNvPr>
            <p:cNvCxnSpPr>
              <a:cxnSpLocks/>
            </p:cNvCxnSpPr>
            <p:nvPr/>
          </p:nvCxnSpPr>
          <p:spPr>
            <a:xfrm>
              <a:off x="9559824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6" name="Google Shape;424;p9">
            <a:extLst>
              <a:ext uri="{FF2B5EF4-FFF2-40B4-BE49-F238E27FC236}">
                <a16:creationId xmlns:a16="http://schemas.microsoft.com/office/drawing/2014/main" id="{900277DC-27EC-C237-F13F-A9B6820F4320}"/>
              </a:ext>
            </a:extLst>
          </p:cNvPr>
          <p:cNvSpPr txBox="1"/>
          <p:nvPr/>
        </p:nvSpPr>
        <p:spPr>
          <a:xfrm>
            <a:off x="98341" y="81212"/>
            <a:ext cx="4447219" cy="60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2400"/>
            </a:pPr>
            <a:r>
              <a:rPr lang="fr-FR" sz="2000" dirty="0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Mécanisme de recherche d'information</a:t>
            </a:r>
            <a:endParaRPr sz="2000" dirty="0">
              <a:latin typeface="+mj-lt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ts val="2000"/>
            </a:pPr>
            <a:endParaRPr sz="2000" dirty="0">
              <a:solidFill>
                <a:srgbClr val="275662"/>
              </a:solidFill>
              <a:latin typeface="+mj-lt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ts val="2000"/>
            </a:pPr>
            <a:r>
              <a:rPr lang="fr-FR" sz="2000" dirty="0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Exemple</a:t>
            </a:r>
            <a:endParaRPr sz="2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40"/>
          <p:cNvSpPr/>
          <p:nvPr/>
        </p:nvSpPr>
        <p:spPr>
          <a:xfrm>
            <a:off x="4386601" y="2217847"/>
            <a:ext cx="7256759" cy="1133373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40"/>
          <p:cNvSpPr/>
          <p:nvPr/>
        </p:nvSpPr>
        <p:spPr>
          <a:xfrm>
            <a:off x="5687683" y="2378428"/>
            <a:ext cx="1953917" cy="688552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40"/>
          <p:cNvSpPr txBox="1"/>
          <p:nvPr/>
        </p:nvSpPr>
        <p:spPr>
          <a:xfrm>
            <a:off x="6245376" y="300443"/>
            <a:ext cx="99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WTO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40"/>
          <p:cNvSpPr txBox="1"/>
          <p:nvPr/>
        </p:nvSpPr>
        <p:spPr>
          <a:xfrm>
            <a:off x="5808958" y="2429569"/>
            <a:ext cx="1864637" cy="68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Thousand kernel weight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479;p40"/>
          <p:cNvSpPr/>
          <p:nvPr/>
        </p:nvSpPr>
        <p:spPr>
          <a:xfrm>
            <a:off x="6148671" y="836479"/>
            <a:ext cx="1053000" cy="372900"/>
          </a:xfrm>
          <a:prstGeom prst="ellipse">
            <a:avLst/>
          </a:prstGeom>
          <a:noFill/>
          <a:ln w="28575" cap="flat" cmpd="sng">
            <a:solidFill>
              <a:srgbClr val="274E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480;p40"/>
          <p:cNvSpPr txBox="1"/>
          <p:nvPr/>
        </p:nvSpPr>
        <p:spPr>
          <a:xfrm>
            <a:off x="6379071" y="835455"/>
            <a:ext cx="73397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1" name="Google Shape;481;p40"/>
          <p:cNvCxnSpPr>
            <a:stCxn id="482" idx="4"/>
            <a:endCxn id="476" idx="0"/>
          </p:cNvCxnSpPr>
          <p:nvPr/>
        </p:nvCxnSpPr>
        <p:spPr>
          <a:xfrm flipH="1">
            <a:off x="6664615" y="2142899"/>
            <a:ext cx="3200" cy="23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482" name="Google Shape;482;p40"/>
          <p:cNvSpPr/>
          <p:nvPr/>
        </p:nvSpPr>
        <p:spPr>
          <a:xfrm>
            <a:off x="5657957" y="1577605"/>
            <a:ext cx="2019715" cy="565295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83" name="Google Shape;483;p40"/>
          <p:cNvCxnSpPr>
            <a:stCxn id="479" idx="4"/>
            <a:endCxn id="482" idx="0"/>
          </p:cNvCxnSpPr>
          <p:nvPr/>
        </p:nvCxnSpPr>
        <p:spPr>
          <a:xfrm flipH="1">
            <a:off x="6667971" y="1209379"/>
            <a:ext cx="7200" cy="3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Dot"/>
            <a:round/>
            <a:headEnd type="stealth" w="med" len="med"/>
            <a:tailEnd type="none" w="sm" len="sm"/>
          </a:ln>
        </p:spPr>
      </p:cxnSp>
      <p:sp>
        <p:nvSpPr>
          <p:cNvPr id="484" name="Google Shape;484;p40"/>
          <p:cNvSpPr txBox="1"/>
          <p:nvPr/>
        </p:nvSpPr>
        <p:spPr>
          <a:xfrm>
            <a:off x="8732848" y="300443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CO_321</a:t>
            </a: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40"/>
          <p:cNvSpPr txBox="1"/>
          <p:nvPr/>
        </p:nvSpPr>
        <p:spPr>
          <a:xfrm>
            <a:off x="6162157" y="1646452"/>
            <a:ext cx="121283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Crop yield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486;p40"/>
          <p:cNvSpPr/>
          <p:nvPr/>
        </p:nvSpPr>
        <p:spPr>
          <a:xfrm>
            <a:off x="4779631" y="3602804"/>
            <a:ext cx="6146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r>
              <a:rPr lang="fr-FR" sz="1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Query: All data about « Grain weight» of wheat varieties?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40"/>
          <p:cNvSpPr/>
          <p:nvPr/>
        </p:nvSpPr>
        <p:spPr>
          <a:xfrm>
            <a:off x="8481674" y="1442460"/>
            <a:ext cx="1619100" cy="677843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488;p40"/>
          <p:cNvSpPr txBox="1"/>
          <p:nvPr/>
        </p:nvSpPr>
        <p:spPr>
          <a:xfrm>
            <a:off x="8516289" y="1467656"/>
            <a:ext cx="168014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Agronomical</a:t>
            </a:r>
            <a:endParaRPr sz="2400"/>
          </a:p>
          <a:p>
            <a:pPr algn="ctr"/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40"/>
          <p:cNvSpPr/>
          <p:nvPr/>
        </p:nvSpPr>
        <p:spPr>
          <a:xfrm>
            <a:off x="8456699" y="2485165"/>
            <a:ext cx="1680147" cy="3558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490;p40"/>
          <p:cNvSpPr txBox="1"/>
          <p:nvPr/>
        </p:nvSpPr>
        <p:spPr>
          <a:xfrm>
            <a:off x="8807352" y="2475991"/>
            <a:ext cx="179083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Grain weight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1" name="Google Shape;491;p40"/>
          <p:cNvCxnSpPr>
            <a:stCxn id="487" idx="4"/>
            <a:endCxn id="489" idx="0"/>
          </p:cNvCxnSpPr>
          <p:nvPr/>
        </p:nvCxnSpPr>
        <p:spPr>
          <a:xfrm>
            <a:off x="9291224" y="2120303"/>
            <a:ext cx="5600" cy="36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492" name="Google Shape;492;p40"/>
          <p:cNvSpPr/>
          <p:nvPr/>
        </p:nvSpPr>
        <p:spPr>
          <a:xfrm>
            <a:off x="8456699" y="752143"/>
            <a:ext cx="1619100" cy="4572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40"/>
          <p:cNvSpPr txBox="1"/>
          <p:nvPr/>
        </p:nvSpPr>
        <p:spPr>
          <a:xfrm>
            <a:off x="8683474" y="834543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 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94" name="Google Shape;494;p40"/>
          <p:cNvCxnSpPr/>
          <p:nvPr/>
        </p:nvCxnSpPr>
        <p:spPr>
          <a:xfrm>
            <a:off x="7641599" y="2651415"/>
            <a:ext cx="840075" cy="0"/>
          </a:xfrm>
          <a:prstGeom prst="straightConnector1">
            <a:avLst/>
          </a:prstGeom>
          <a:noFill/>
          <a:ln w="44450" cap="flat" cmpd="sng">
            <a:solidFill>
              <a:srgbClr val="C00000">
                <a:alpha val="63921"/>
              </a:srgbClr>
            </a:solidFill>
            <a:prstDash val="solid"/>
            <a:round/>
            <a:headEnd type="triangle" w="med" len="med"/>
            <a:tailEnd type="none" w="sm" len="sm"/>
          </a:ln>
          <a:effectLst>
            <a:outerShdw blurRad="38100" dist="25400" dir="5400000" algn="ctr" rotWithShape="0">
              <a:srgbClr val="000000">
                <a:alpha val="34901"/>
              </a:srgbClr>
            </a:outerShdw>
          </a:effectLst>
        </p:spPr>
      </p:cxnSp>
      <p:cxnSp>
        <p:nvCxnSpPr>
          <p:cNvPr id="495" name="Google Shape;495;p40"/>
          <p:cNvCxnSpPr>
            <a:endCxn id="487" idx="0"/>
          </p:cNvCxnSpPr>
          <p:nvPr/>
        </p:nvCxnSpPr>
        <p:spPr>
          <a:xfrm flipH="1">
            <a:off x="9291224" y="1209260"/>
            <a:ext cx="11200" cy="2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496" name="Google Shape;496;p40"/>
          <p:cNvSpPr/>
          <p:nvPr/>
        </p:nvSpPr>
        <p:spPr>
          <a:xfrm>
            <a:off x="5677209" y="3962491"/>
            <a:ext cx="6443443" cy="85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Renvoie les données indexées par 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400" dirty="0"/>
          </a:p>
          <a:p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Thousand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kernel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weight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CO: Grain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weight</a:t>
            </a:r>
            <a:r>
              <a:rPr lang="fr-FR" sz="14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400" dirty="0"/>
          </a:p>
        </p:txBody>
      </p:sp>
      <p:sp>
        <p:nvSpPr>
          <p:cNvPr id="497" name="Google Shape;497;p40"/>
          <p:cNvSpPr/>
          <p:nvPr/>
        </p:nvSpPr>
        <p:spPr>
          <a:xfrm>
            <a:off x="153250" y="1117091"/>
            <a:ext cx="3787216" cy="2006423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00" tIns="45700" rIns="91400" bIns="45700" anchor="ctr" anchorCtr="0">
            <a:noAutofit/>
          </a:bodyPr>
          <a:lstStyle/>
          <a:p>
            <a:endParaRPr sz="16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600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CO:class</a:t>
            </a:r>
            <a:r>
              <a:rPr lang="fr-FR" sz="1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est plus générale que toutes les classes de WTO (ou le contraire)</a:t>
            </a:r>
            <a:endParaRPr sz="1600" b="1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fr-FR" sz="1600" b="1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Strategie</a:t>
            </a:r>
            <a:r>
              <a:rPr lang="fr-FR" sz="16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/>
          </a:p>
          <a:p>
            <a:r>
              <a:rPr lang="fr-FR" sz="1600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Alignement assymétrique</a:t>
            </a:r>
            <a:endParaRPr sz="1600" dirty="0"/>
          </a:p>
          <a:p>
            <a:r>
              <a:rPr lang="fr-FR" sz="1600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Subsomption</a:t>
            </a:r>
            <a:r>
              <a:rPr lang="fr-FR" sz="16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, mais pas </a:t>
            </a:r>
            <a:r>
              <a:rPr lang="fr-FR" sz="1600" dirty="0" err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equivalence</a:t>
            </a:r>
            <a:endParaRPr sz="1600" dirty="0"/>
          </a:p>
          <a:p>
            <a:endParaRPr sz="1600" dirty="0">
              <a:solidFill>
                <a:srgbClr val="3F3F3F"/>
              </a:solidFill>
              <a:latin typeface="Arial"/>
              <a:ea typeface="Arial"/>
              <a:cs typeface="Arial"/>
              <a:sym typeface="Arial"/>
            </a:endParaRPr>
          </a:p>
          <a:p>
            <a:r>
              <a:rPr lang="fr-FR" sz="16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 dirty="0"/>
          </a:p>
        </p:txBody>
      </p:sp>
      <p:sp>
        <p:nvSpPr>
          <p:cNvPr id="498" name="Google Shape;498;p40"/>
          <p:cNvSpPr txBox="1"/>
          <p:nvPr/>
        </p:nvSpPr>
        <p:spPr>
          <a:xfrm>
            <a:off x="164364" y="212632"/>
            <a:ext cx="4222237" cy="60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fr-FR" sz="2400" dirty="0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Mécanisme de recherche d'information</a:t>
            </a:r>
            <a:endParaRPr sz="2400" dirty="0"/>
          </a:p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fr-FR" sz="2400" dirty="0" err="1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Alignement assymétrique</a:t>
            </a:r>
            <a:endParaRPr sz="2400" dirty="0"/>
          </a:p>
        </p:txBody>
      </p:sp>
      <p:sp>
        <p:nvSpPr>
          <p:cNvPr id="499" name="Google Shape;499;p40"/>
          <p:cNvSpPr/>
          <p:nvPr/>
        </p:nvSpPr>
        <p:spPr>
          <a:xfrm>
            <a:off x="4466003" y="3582895"/>
            <a:ext cx="7177357" cy="127781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23F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40"/>
          <p:cNvSpPr/>
          <p:nvPr/>
        </p:nvSpPr>
        <p:spPr>
          <a:xfrm>
            <a:off x="4885506" y="5017182"/>
            <a:ext cx="7038633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r>
              <a:rPr lang="fr-FR" sz="1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Query: All data about « Thousand kernel weight» of wheat varieties?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40"/>
          <p:cNvSpPr/>
          <p:nvPr/>
        </p:nvSpPr>
        <p:spPr>
          <a:xfrm>
            <a:off x="5677209" y="5459576"/>
            <a:ext cx="5805896" cy="850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r>
              <a:rPr lang="fr-FR" sz="1600" dirty="0" err="1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Renvoie les données indexées par 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sz="2400" dirty="0"/>
          </a:p>
          <a:p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CO: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Thousand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kernel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weight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400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rPr>
              <a:t>	</a:t>
            </a:r>
            <a:endParaRPr sz="2400" dirty="0"/>
          </a:p>
        </p:txBody>
      </p:sp>
      <p:sp>
        <p:nvSpPr>
          <p:cNvPr id="502" name="Google Shape;502;p40"/>
          <p:cNvSpPr/>
          <p:nvPr/>
        </p:nvSpPr>
        <p:spPr>
          <a:xfrm>
            <a:off x="4466003" y="4997273"/>
            <a:ext cx="7177357" cy="144812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23F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3" name="Google Shape;50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58151" y="3649169"/>
            <a:ext cx="2934091" cy="293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180" y="3649169"/>
            <a:ext cx="2934091" cy="293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49025" y="3649169"/>
            <a:ext cx="2934091" cy="2934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37244" y="3629577"/>
            <a:ext cx="2934091" cy="2934091"/>
          </a:xfrm>
          <a:prstGeom prst="rect">
            <a:avLst/>
          </a:prstGeom>
          <a:noFill/>
          <a:ln>
            <a:noFill/>
          </a:ln>
        </p:spPr>
      </p:pic>
      <p:sp>
        <p:nvSpPr>
          <p:cNvPr id="507" name="Google Shape;507;p40"/>
          <p:cNvSpPr txBox="1"/>
          <p:nvPr/>
        </p:nvSpPr>
        <p:spPr>
          <a:xfrm>
            <a:off x="7385283" y="2883091"/>
            <a:ext cx="1866323" cy="3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400">
                <a:solidFill>
                  <a:srgbClr val="833C0B"/>
                </a:solidFill>
                <a:latin typeface="Arial"/>
                <a:ea typeface="Arial"/>
                <a:cs typeface="Arial"/>
                <a:sym typeface="Arial"/>
              </a:rPr>
              <a:t>Assymetric mapping</a:t>
            </a:r>
            <a:endParaRPr sz="2400"/>
          </a:p>
        </p:txBody>
      </p:sp>
      <p:sp>
        <p:nvSpPr>
          <p:cNvPr id="508" name="Google Shape;508;p40"/>
          <p:cNvSpPr txBox="1"/>
          <p:nvPr/>
        </p:nvSpPr>
        <p:spPr>
          <a:xfrm>
            <a:off x="4628318" y="2559552"/>
            <a:ext cx="1017801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endParaRPr sz="2400" dirty="0"/>
          </a:p>
        </p:txBody>
      </p:sp>
      <p:sp>
        <p:nvSpPr>
          <p:cNvPr id="509" name="Google Shape;509;p40"/>
          <p:cNvSpPr txBox="1"/>
          <p:nvPr/>
        </p:nvSpPr>
        <p:spPr>
          <a:xfrm>
            <a:off x="10131298" y="2488998"/>
            <a:ext cx="1019937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general</a:t>
            </a:r>
            <a:endParaRPr sz="2400" dirty="0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99C8471E-03C3-7B5F-EA48-5C7740175EF9}"/>
              </a:ext>
            </a:extLst>
          </p:cNvPr>
          <p:cNvGrpSpPr/>
          <p:nvPr/>
        </p:nvGrpSpPr>
        <p:grpSpPr>
          <a:xfrm>
            <a:off x="5851176" y="3119241"/>
            <a:ext cx="1640789" cy="218187"/>
            <a:chOff x="7315200" y="315358"/>
            <a:chExt cx="1640789" cy="218187"/>
          </a:xfrm>
        </p:grpSpPr>
        <p:cxnSp>
          <p:nvCxnSpPr>
            <p:cNvPr id="3" name="Connecteur droit avec flèche 2">
              <a:extLst>
                <a:ext uri="{FF2B5EF4-FFF2-40B4-BE49-F238E27FC236}">
                  <a16:creationId xmlns:a16="http://schemas.microsoft.com/office/drawing/2014/main" id="{A6A778F5-CF99-A034-C59C-6AC88BD3DF66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Connecteur droit avec flèche 3">
              <a:extLst>
                <a:ext uri="{FF2B5EF4-FFF2-40B4-BE49-F238E27FC236}">
                  <a16:creationId xmlns:a16="http://schemas.microsoft.com/office/drawing/2014/main" id="{5208208B-6FBC-51F8-B76E-D780A79B8F75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cteur droit avec flèche 4">
              <a:extLst>
                <a:ext uri="{FF2B5EF4-FFF2-40B4-BE49-F238E27FC236}">
                  <a16:creationId xmlns:a16="http://schemas.microsoft.com/office/drawing/2014/main" id="{FFDF55F2-2A0A-25FE-D417-B9F8A7ED9F2D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avec flèche 5">
              <a:extLst>
                <a:ext uri="{FF2B5EF4-FFF2-40B4-BE49-F238E27FC236}">
                  <a16:creationId xmlns:a16="http://schemas.microsoft.com/office/drawing/2014/main" id="{30646319-383D-D8BE-E8CA-DF58B1AE9D05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1DA4F669-B57C-3DDE-0273-3E25012504AA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cteur droit avec flèche 7">
              <a:extLst>
                <a:ext uri="{FF2B5EF4-FFF2-40B4-BE49-F238E27FC236}">
                  <a16:creationId xmlns:a16="http://schemas.microsoft.com/office/drawing/2014/main" id="{02520115-508C-9960-1F18-C2A57C469852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necteur droit avec flèche 8">
              <a:extLst>
                <a:ext uri="{FF2B5EF4-FFF2-40B4-BE49-F238E27FC236}">
                  <a16:creationId xmlns:a16="http://schemas.microsoft.com/office/drawing/2014/main" id="{CB413C88-AB3E-19B3-98CB-463A9715E005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avec flèche 9">
              <a:extLst>
                <a:ext uri="{FF2B5EF4-FFF2-40B4-BE49-F238E27FC236}">
                  <a16:creationId xmlns:a16="http://schemas.microsoft.com/office/drawing/2014/main" id="{D29D2895-F8D0-21BE-5D9B-E3FDFF9EB783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>
              <a:extLst>
                <a:ext uri="{FF2B5EF4-FFF2-40B4-BE49-F238E27FC236}">
                  <a16:creationId xmlns:a16="http://schemas.microsoft.com/office/drawing/2014/main" id="{C8B0F9D0-8D62-E4ED-CFF6-B2E31734ADDF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84116632-5852-C5E4-EE70-AA7599B2483D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avec flèche 12">
              <a:extLst>
                <a:ext uri="{FF2B5EF4-FFF2-40B4-BE49-F238E27FC236}">
                  <a16:creationId xmlns:a16="http://schemas.microsoft.com/office/drawing/2014/main" id="{55E18B04-44B4-3C50-096D-EF648DC5AC1E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8DFC561-A050-2509-78E3-0B2F0B37DDFC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ABFCB4AB-BB75-375B-EC5A-4D147890228C}"/>
              </a:ext>
            </a:extLst>
          </p:cNvPr>
          <p:cNvGrpSpPr/>
          <p:nvPr/>
        </p:nvGrpSpPr>
        <p:grpSpPr>
          <a:xfrm>
            <a:off x="8606386" y="3115214"/>
            <a:ext cx="1640789" cy="218187"/>
            <a:chOff x="7315200" y="315358"/>
            <a:chExt cx="1640789" cy="218187"/>
          </a:xfrm>
        </p:grpSpPr>
        <p:cxnSp>
          <p:nvCxnSpPr>
            <p:cNvPr id="20" name="Connecteur droit avec flèche 19">
              <a:extLst>
                <a:ext uri="{FF2B5EF4-FFF2-40B4-BE49-F238E27FC236}">
                  <a16:creationId xmlns:a16="http://schemas.microsoft.com/office/drawing/2014/main" id="{E668B998-5CAE-7BA4-95C9-5601D6A75C7B}"/>
                </a:ext>
              </a:extLst>
            </p:cNvPr>
            <p:cNvCxnSpPr>
              <a:cxnSpLocks/>
            </p:cNvCxnSpPr>
            <p:nvPr/>
          </p:nvCxnSpPr>
          <p:spPr>
            <a:xfrm>
              <a:off x="7315200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0">
              <a:extLst>
                <a:ext uri="{FF2B5EF4-FFF2-40B4-BE49-F238E27FC236}">
                  <a16:creationId xmlns:a16="http://schemas.microsoft.com/office/drawing/2014/main" id="{87877E6F-9B30-0F26-A810-2AEC09D7F364}"/>
                </a:ext>
              </a:extLst>
            </p:cNvPr>
            <p:cNvCxnSpPr>
              <a:cxnSpLocks/>
            </p:cNvCxnSpPr>
            <p:nvPr/>
          </p:nvCxnSpPr>
          <p:spPr>
            <a:xfrm>
              <a:off x="7466159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cteur droit avec flèche 21">
              <a:extLst>
                <a:ext uri="{FF2B5EF4-FFF2-40B4-BE49-F238E27FC236}">
                  <a16:creationId xmlns:a16="http://schemas.microsoft.com/office/drawing/2014/main" id="{922BE202-D5DD-8FFF-623D-E3661FF2914C}"/>
                </a:ext>
              </a:extLst>
            </p:cNvPr>
            <p:cNvCxnSpPr>
              <a:cxnSpLocks/>
            </p:cNvCxnSpPr>
            <p:nvPr/>
          </p:nvCxnSpPr>
          <p:spPr>
            <a:xfrm>
              <a:off x="7617118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eur droit avec flèche 22">
              <a:extLst>
                <a:ext uri="{FF2B5EF4-FFF2-40B4-BE49-F238E27FC236}">
                  <a16:creationId xmlns:a16="http://schemas.microsoft.com/office/drawing/2014/main" id="{23B0389A-3907-3418-D676-FDE15703ECB9}"/>
                </a:ext>
              </a:extLst>
            </p:cNvPr>
            <p:cNvCxnSpPr>
              <a:cxnSpLocks/>
            </p:cNvCxnSpPr>
            <p:nvPr/>
          </p:nvCxnSpPr>
          <p:spPr>
            <a:xfrm>
              <a:off x="7768077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F75E3487-488B-6BE3-3CE7-BEB2A4AE2F1E}"/>
                </a:ext>
              </a:extLst>
            </p:cNvPr>
            <p:cNvCxnSpPr>
              <a:cxnSpLocks/>
            </p:cNvCxnSpPr>
            <p:nvPr/>
          </p:nvCxnSpPr>
          <p:spPr>
            <a:xfrm>
              <a:off x="7919036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24">
              <a:extLst>
                <a:ext uri="{FF2B5EF4-FFF2-40B4-BE49-F238E27FC236}">
                  <a16:creationId xmlns:a16="http://schemas.microsoft.com/office/drawing/2014/main" id="{2326FECB-002D-4F15-C2E9-2F614CDCB2BB}"/>
                </a:ext>
              </a:extLst>
            </p:cNvPr>
            <p:cNvCxnSpPr>
              <a:cxnSpLocks/>
            </p:cNvCxnSpPr>
            <p:nvPr/>
          </p:nvCxnSpPr>
          <p:spPr>
            <a:xfrm>
              <a:off x="8069995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avec flèche 25">
              <a:extLst>
                <a:ext uri="{FF2B5EF4-FFF2-40B4-BE49-F238E27FC236}">
                  <a16:creationId xmlns:a16="http://schemas.microsoft.com/office/drawing/2014/main" id="{5C31C664-033A-FCD6-C92A-1FF5561796A9}"/>
                </a:ext>
              </a:extLst>
            </p:cNvPr>
            <p:cNvCxnSpPr>
              <a:cxnSpLocks/>
            </p:cNvCxnSpPr>
            <p:nvPr/>
          </p:nvCxnSpPr>
          <p:spPr>
            <a:xfrm>
              <a:off x="8220954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avec flèche 26">
              <a:extLst>
                <a:ext uri="{FF2B5EF4-FFF2-40B4-BE49-F238E27FC236}">
                  <a16:creationId xmlns:a16="http://schemas.microsoft.com/office/drawing/2014/main" id="{3E211584-8265-68B5-45BD-6636C9D1C831}"/>
                </a:ext>
              </a:extLst>
            </p:cNvPr>
            <p:cNvCxnSpPr>
              <a:cxnSpLocks/>
            </p:cNvCxnSpPr>
            <p:nvPr/>
          </p:nvCxnSpPr>
          <p:spPr>
            <a:xfrm>
              <a:off x="8371912" y="321414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avec flèche 27">
              <a:extLst>
                <a:ext uri="{FF2B5EF4-FFF2-40B4-BE49-F238E27FC236}">
                  <a16:creationId xmlns:a16="http://schemas.microsoft.com/office/drawing/2014/main" id="{60D31FE8-395B-8EAB-6483-9A2501546FD5}"/>
                </a:ext>
              </a:extLst>
            </p:cNvPr>
            <p:cNvCxnSpPr>
              <a:cxnSpLocks/>
            </p:cNvCxnSpPr>
            <p:nvPr/>
          </p:nvCxnSpPr>
          <p:spPr>
            <a:xfrm>
              <a:off x="8503112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DBB63B01-4579-BD2E-167B-BE0C9B5FEF0B}"/>
                </a:ext>
              </a:extLst>
            </p:cNvPr>
            <p:cNvCxnSpPr>
              <a:cxnSpLocks/>
            </p:cNvCxnSpPr>
            <p:nvPr/>
          </p:nvCxnSpPr>
          <p:spPr>
            <a:xfrm>
              <a:off x="8654071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29">
              <a:extLst>
                <a:ext uri="{FF2B5EF4-FFF2-40B4-BE49-F238E27FC236}">
                  <a16:creationId xmlns:a16="http://schemas.microsoft.com/office/drawing/2014/main" id="{1103314D-8A91-F751-5631-B47EE7B710F7}"/>
                </a:ext>
              </a:extLst>
            </p:cNvPr>
            <p:cNvCxnSpPr>
              <a:cxnSpLocks/>
            </p:cNvCxnSpPr>
            <p:nvPr/>
          </p:nvCxnSpPr>
          <p:spPr>
            <a:xfrm>
              <a:off x="8805030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1B9129BD-4926-B5D7-579F-7CEB47DDA9BA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89" y="315358"/>
              <a:ext cx="0" cy="212131"/>
            </a:xfrm>
            <a:prstGeom prst="straightConnector1">
              <a:avLst/>
            </a:prstGeom>
            <a:ln>
              <a:solidFill>
                <a:srgbClr val="00A3A6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1"/>
          <p:cNvSpPr/>
          <p:nvPr/>
        </p:nvSpPr>
        <p:spPr>
          <a:xfrm>
            <a:off x="4511777" y="2082877"/>
            <a:ext cx="7652999" cy="1277816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41"/>
          <p:cNvSpPr/>
          <p:nvPr/>
        </p:nvSpPr>
        <p:spPr>
          <a:xfrm>
            <a:off x="4538303" y="1751629"/>
            <a:ext cx="3149256" cy="1157079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>
            <a:noFill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41"/>
          <p:cNvSpPr/>
          <p:nvPr/>
        </p:nvSpPr>
        <p:spPr>
          <a:xfrm>
            <a:off x="7804948" y="2401913"/>
            <a:ext cx="1608483" cy="688552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p41"/>
          <p:cNvSpPr txBox="1"/>
          <p:nvPr/>
        </p:nvSpPr>
        <p:spPr>
          <a:xfrm>
            <a:off x="6895243" y="170930"/>
            <a:ext cx="99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WTO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41"/>
          <p:cNvSpPr txBox="1"/>
          <p:nvPr/>
        </p:nvSpPr>
        <p:spPr>
          <a:xfrm>
            <a:off x="7687559" y="2599503"/>
            <a:ext cx="1864637" cy="575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pPr algn="ctr"/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 emergence time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519;p41"/>
          <p:cNvSpPr/>
          <p:nvPr/>
        </p:nvSpPr>
        <p:spPr>
          <a:xfrm>
            <a:off x="8061039" y="859965"/>
            <a:ext cx="1053000" cy="372900"/>
          </a:xfrm>
          <a:prstGeom prst="ellipse">
            <a:avLst/>
          </a:prstGeom>
          <a:noFill/>
          <a:ln w="28575" cap="flat" cmpd="sng">
            <a:solidFill>
              <a:srgbClr val="274E1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520;p41"/>
          <p:cNvSpPr txBox="1"/>
          <p:nvPr/>
        </p:nvSpPr>
        <p:spPr>
          <a:xfrm>
            <a:off x="8291438" y="858939"/>
            <a:ext cx="73397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1" name="Google Shape;521;p41"/>
          <p:cNvCxnSpPr>
            <a:stCxn id="522" idx="4"/>
            <a:endCxn id="516" idx="0"/>
          </p:cNvCxnSpPr>
          <p:nvPr/>
        </p:nvCxnSpPr>
        <p:spPr>
          <a:xfrm>
            <a:off x="8591477" y="1969789"/>
            <a:ext cx="17600" cy="43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522" name="Google Shape;522;p41"/>
          <p:cNvSpPr/>
          <p:nvPr/>
        </p:nvSpPr>
        <p:spPr>
          <a:xfrm>
            <a:off x="7781927" y="1601090"/>
            <a:ext cx="1619100" cy="368700"/>
          </a:xfrm>
          <a:prstGeom prst="ellipse">
            <a:avLst/>
          </a:prstGeom>
          <a:noFill/>
          <a:ln w="1905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23" name="Google Shape;523;p41"/>
          <p:cNvCxnSpPr>
            <a:stCxn id="519" idx="4"/>
            <a:endCxn id="522" idx="0"/>
          </p:cNvCxnSpPr>
          <p:nvPr/>
        </p:nvCxnSpPr>
        <p:spPr>
          <a:xfrm>
            <a:off x="8587539" y="1232864"/>
            <a:ext cx="4000" cy="36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524" name="Google Shape;524;p41"/>
          <p:cNvSpPr txBox="1"/>
          <p:nvPr/>
        </p:nvSpPr>
        <p:spPr>
          <a:xfrm>
            <a:off x="10645215" y="323929"/>
            <a:ext cx="1066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CO_321</a:t>
            </a:r>
            <a:endParaRPr sz="2100" b="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41"/>
          <p:cNvSpPr txBox="1"/>
          <p:nvPr/>
        </p:nvSpPr>
        <p:spPr>
          <a:xfrm>
            <a:off x="7922301" y="1612375"/>
            <a:ext cx="1472249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Development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41"/>
          <p:cNvSpPr/>
          <p:nvPr/>
        </p:nvSpPr>
        <p:spPr>
          <a:xfrm>
            <a:off x="5106891" y="3977852"/>
            <a:ext cx="6146100" cy="6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r>
              <a:rPr lang="fr-FR" sz="1600" b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Query: All data about « Ear emergence» of wheat varieties?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41"/>
          <p:cNvSpPr/>
          <p:nvPr/>
        </p:nvSpPr>
        <p:spPr>
          <a:xfrm>
            <a:off x="10394041" y="1465945"/>
            <a:ext cx="1619100" cy="4572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41"/>
          <p:cNvSpPr txBox="1"/>
          <p:nvPr/>
        </p:nvSpPr>
        <p:spPr>
          <a:xfrm>
            <a:off x="10620815" y="1548345"/>
            <a:ext cx="1680147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Phenological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41"/>
          <p:cNvSpPr/>
          <p:nvPr/>
        </p:nvSpPr>
        <p:spPr>
          <a:xfrm>
            <a:off x="10369065" y="2402773"/>
            <a:ext cx="1680147" cy="3558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530;p41"/>
          <p:cNvSpPr txBox="1"/>
          <p:nvPr/>
        </p:nvSpPr>
        <p:spPr>
          <a:xfrm>
            <a:off x="10424565" y="2384988"/>
            <a:ext cx="1790835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 emergence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1" name="Google Shape;531;p41"/>
          <p:cNvCxnSpPr>
            <a:stCxn id="527" idx="4"/>
            <a:endCxn id="529" idx="0"/>
          </p:cNvCxnSpPr>
          <p:nvPr/>
        </p:nvCxnSpPr>
        <p:spPr>
          <a:xfrm>
            <a:off x="11203591" y="1923145"/>
            <a:ext cx="5600" cy="47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532" name="Google Shape;532;p41"/>
          <p:cNvSpPr/>
          <p:nvPr/>
        </p:nvSpPr>
        <p:spPr>
          <a:xfrm>
            <a:off x="10369066" y="775628"/>
            <a:ext cx="1619100" cy="4572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3" name="Google Shape;533;p41"/>
          <p:cNvSpPr txBox="1"/>
          <p:nvPr/>
        </p:nvSpPr>
        <p:spPr>
          <a:xfrm>
            <a:off x="10595841" y="858028"/>
            <a:ext cx="1314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Wheat trait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4" name="Google Shape;534;p41"/>
          <p:cNvCxnSpPr>
            <a:endCxn id="530" idx="1"/>
          </p:cNvCxnSpPr>
          <p:nvPr/>
        </p:nvCxnSpPr>
        <p:spPr>
          <a:xfrm rot="10800000" flipH="1">
            <a:off x="9413365" y="2538888"/>
            <a:ext cx="1011200" cy="154000"/>
          </a:xfrm>
          <a:prstGeom prst="straightConnector1">
            <a:avLst/>
          </a:prstGeom>
          <a:noFill/>
          <a:ln w="44450" cap="flat" cmpd="sng">
            <a:solidFill>
              <a:srgbClr val="C00000">
                <a:alpha val="63921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4901"/>
              </a:srgbClr>
            </a:outerShdw>
          </a:effectLst>
        </p:spPr>
      </p:cxnSp>
      <p:cxnSp>
        <p:nvCxnSpPr>
          <p:cNvPr id="535" name="Google Shape;535;p41"/>
          <p:cNvCxnSpPr>
            <a:endCxn id="527" idx="0"/>
          </p:cNvCxnSpPr>
          <p:nvPr/>
        </p:nvCxnSpPr>
        <p:spPr>
          <a:xfrm flipH="1">
            <a:off x="11203591" y="1232745"/>
            <a:ext cx="11200" cy="23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none" w="sm" len="sm"/>
          </a:ln>
        </p:spPr>
      </p:cxnSp>
      <p:sp>
        <p:nvSpPr>
          <p:cNvPr id="536" name="Google Shape;536;p41"/>
          <p:cNvSpPr/>
          <p:nvPr/>
        </p:nvSpPr>
        <p:spPr>
          <a:xfrm>
            <a:off x="5974702" y="4406037"/>
            <a:ext cx="5244881" cy="15364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Data indexed by all subsumed classes= class subtrees: </a:t>
            </a:r>
            <a:endParaRPr sz="2400"/>
          </a:p>
          <a:p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 Ear emergence time	CO:Ear emergence</a:t>
            </a:r>
            <a:endParaRPr sz="2400"/>
          </a:p>
          <a:p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WTO:Early heading</a:t>
            </a:r>
            <a:endParaRPr sz="2400"/>
          </a:p>
          <a:p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WTO:Late heading</a:t>
            </a:r>
            <a:endParaRPr sz="2400"/>
          </a:p>
        </p:txBody>
      </p:sp>
      <p:sp>
        <p:nvSpPr>
          <p:cNvPr id="537" name="Google Shape;537;p41"/>
          <p:cNvSpPr/>
          <p:nvPr/>
        </p:nvSpPr>
        <p:spPr>
          <a:xfrm>
            <a:off x="193183" y="1395308"/>
            <a:ext cx="4161083" cy="3072189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00" tIns="45700" rIns="91400" bIns="45700" anchor="ctr" anchorCtr="0">
            <a:noAutofit/>
          </a:bodyPr>
          <a:lstStyle/>
          <a:p>
            <a:r>
              <a:rPr lang="fr-FR" sz="16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Phenotypes</a:t>
            </a:r>
            <a:endParaRPr sz="2400" dirty="0"/>
          </a:p>
          <a:p>
            <a:pPr marL="228594" indent="-228594">
              <a:buClr>
                <a:srgbClr val="000000"/>
              </a:buClr>
              <a:buSzPts val="1200"/>
              <a:buFont typeface="Arial"/>
              <a:buChar char="•"/>
            </a:pP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Phenotype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classes in WTO are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linked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by the relation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Trait_has_value</a:t>
            </a: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594" indent="-228594">
              <a:buClr>
                <a:srgbClr val="000000"/>
              </a:buClr>
              <a:buSzPts val="1200"/>
              <a:buFont typeface="Arial"/>
              <a:buChar char="•"/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No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Phenotype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class in CO_321</a:t>
            </a:r>
            <a:endParaRPr sz="2400" dirty="0"/>
          </a:p>
          <a:p>
            <a:endParaRPr sz="1600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fr-FR" sz="1600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Strategy</a:t>
            </a:r>
            <a:r>
              <a:rPr lang="fr-FR" sz="1600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 dirty="0"/>
          </a:p>
          <a:p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Phenotype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classes in WTO are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viewed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fr-FR" sz="1600" dirty="0" err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subsumed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classes of trait classes</a:t>
            </a:r>
            <a:endParaRPr sz="2400" dirty="0"/>
          </a:p>
        </p:txBody>
      </p:sp>
      <p:sp>
        <p:nvSpPr>
          <p:cNvPr id="538" name="Google Shape;538;p41"/>
          <p:cNvSpPr txBox="1"/>
          <p:nvPr/>
        </p:nvSpPr>
        <p:spPr>
          <a:xfrm>
            <a:off x="164365" y="212632"/>
            <a:ext cx="3690977" cy="605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fr-FR" sz="2400" dirty="0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Data </a:t>
            </a:r>
            <a:r>
              <a:rPr lang="fr-FR" sz="2400" dirty="0" err="1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retrieval</a:t>
            </a:r>
            <a:r>
              <a:rPr lang="fr-FR" sz="2400" dirty="0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2400" dirty="0" err="1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mechanism</a:t>
            </a:r>
            <a:endParaRPr sz="2400" dirty="0"/>
          </a:p>
          <a:p>
            <a:pPr>
              <a:lnSpc>
                <a:spcPct val="90000"/>
              </a:lnSpc>
              <a:buClr>
                <a:srgbClr val="000000"/>
              </a:buClr>
              <a:buSzPts val="1600"/>
            </a:pPr>
            <a:endParaRPr sz="2133" dirty="0">
              <a:solidFill>
                <a:srgbClr val="2756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90000"/>
              </a:lnSpc>
              <a:buClr>
                <a:srgbClr val="000000"/>
              </a:buClr>
              <a:buSzPts val="1600"/>
            </a:pPr>
            <a:r>
              <a:rPr lang="fr-FR" sz="2133" dirty="0" err="1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Phenotypes</a:t>
            </a:r>
            <a:r>
              <a:rPr lang="fr-FR" sz="2133" dirty="0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 classes of WTO</a:t>
            </a:r>
            <a:endParaRPr sz="2400" dirty="0"/>
          </a:p>
          <a:p>
            <a:pPr>
              <a:lnSpc>
                <a:spcPct val="90000"/>
              </a:lnSpc>
              <a:buClr>
                <a:srgbClr val="000000"/>
              </a:buClr>
              <a:buSzPts val="1600"/>
            </a:pPr>
            <a:r>
              <a:rPr lang="fr-FR" sz="2133" dirty="0" err="1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missing</a:t>
            </a:r>
            <a:r>
              <a:rPr lang="fr-FR" sz="2133" dirty="0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 in CO_321</a:t>
            </a:r>
            <a:endParaRPr sz="2400" dirty="0"/>
          </a:p>
        </p:txBody>
      </p:sp>
      <p:sp>
        <p:nvSpPr>
          <p:cNvPr id="539" name="Google Shape;539;p41"/>
          <p:cNvSpPr/>
          <p:nvPr/>
        </p:nvSpPr>
        <p:spPr>
          <a:xfrm>
            <a:off x="6177794" y="1831979"/>
            <a:ext cx="1434900" cy="432124"/>
          </a:xfrm>
          <a:prstGeom prst="ellipse">
            <a:avLst/>
          </a:prstGeom>
          <a:noFill/>
          <a:ln w="19050" cap="flat" cmpd="sng">
            <a:solidFill>
              <a:srgbClr val="DD7E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0" name="Google Shape;540;p41"/>
          <p:cNvSpPr txBox="1"/>
          <p:nvPr/>
        </p:nvSpPr>
        <p:spPr>
          <a:xfrm>
            <a:off x="6263712" y="1881359"/>
            <a:ext cx="1614747" cy="36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Early heading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41"/>
          <p:cNvSpPr/>
          <p:nvPr/>
        </p:nvSpPr>
        <p:spPr>
          <a:xfrm>
            <a:off x="5448926" y="885678"/>
            <a:ext cx="1369925" cy="414525"/>
          </a:xfrm>
          <a:prstGeom prst="ellipse">
            <a:avLst/>
          </a:prstGeom>
          <a:noFill/>
          <a:ln w="28575" cap="flat" cmpd="sng">
            <a:solidFill>
              <a:srgbClr val="CC412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2" name="Google Shape;542;p41"/>
          <p:cNvSpPr txBox="1"/>
          <p:nvPr/>
        </p:nvSpPr>
        <p:spPr>
          <a:xfrm>
            <a:off x="5598851" y="915556"/>
            <a:ext cx="1377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Phenotype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3" name="Google Shape;543;p41"/>
          <p:cNvCxnSpPr>
            <a:stCxn id="541" idx="4"/>
            <a:endCxn id="539" idx="0"/>
          </p:cNvCxnSpPr>
          <p:nvPr/>
        </p:nvCxnSpPr>
        <p:spPr>
          <a:xfrm>
            <a:off x="6133888" y="1300203"/>
            <a:ext cx="761200" cy="53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544" name="Google Shape;544;p41"/>
          <p:cNvCxnSpPr>
            <a:endCxn id="545" idx="4"/>
          </p:cNvCxnSpPr>
          <p:nvPr/>
        </p:nvCxnSpPr>
        <p:spPr>
          <a:xfrm rot="10800000">
            <a:off x="5311601" y="2274525"/>
            <a:ext cx="2594400" cy="634000"/>
          </a:xfrm>
          <a:prstGeom prst="curvedConnector2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46" name="Google Shape;546;p41"/>
          <p:cNvSpPr txBox="1"/>
          <p:nvPr/>
        </p:nvSpPr>
        <p:spPr>
          <a:xfrm>
            <a:off x="5201570" y="2764279"/>
            <a:ext cx="1864636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trait_has_value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41"/>
          <p:cNvSpPr txBox="1"/>
          <p:nvPr/>
        </p:nvSpPr>
        <p:spPr>
          <a:xfrm>
            <a:off x="5730493" y="2290855"/>
            <a:ext cx="1807251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trait_has_value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p41"/>
          <p:cNvSpPr/>
          <p:nvPr/>
        </p:nvSpPr>
        <p:spPr>
          <a:xfrm>
            <a:off x="4594151" y="1901741"/>
            <a:ext cx="1434900" cy="372785"/>
          </a:xfrm>
          <a:prstGeom prst="ellipse">
            <a:avLst/>
          </a:prstGeom>
          <a:noFill/>
          <a:ln w="19050" cap="flat" cmpd="sng">
            <a:solidFill>
              <a:srgbClr val="DD7E6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algn="ctr"/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41"/>
          <p:cNvSpPr txBox="1"/>
          <p:nvPr/>
        </p:nvSpPr>
        <p:spPr>
          <a:xfrm>
            <a:off x="4699586" y="1898424"/>
            <a:ext cx="1444220" cy="326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noAutofit/>
          </a:bodyPr>
          <a:lstStyle/>
          <a:p>
            <a:r>
              <a:rPr lang="fr-FR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 heading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9" name="Google Shape;549;p41"/>
          <p:cNvCxnSpPr>
            <a:stCxn id="541" idx="4"/>
            <a:endCxn id="545" idx="0"/>
          </p:cNvCxnSpPr>
          <p:nvPr/>
        </p:nvCxnSpPr>
        <p:spPr>
          <a:xfrm flipH="1">
            <a:off x="5311488" y="1300203"/>
            <a:ext cx="822400" cy="601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stealth" w="med" len="med"/>
            <a:tailEnd type="none" w="sm" len="sm"/>
          </a:ln>
        </p:spPr>
      </p:cxnSp>
      <p:cxnSp>
        <p:nvCxnSpPr>
          <p:cNvPr id="550" name="Google Shape;550;p41"/>
          <p:cNvCxnSpPr>
            <a:cxnSpLocks/>
            <a:endCxn id="539" idx="4"/>
          </p:cNvCxnSpPr>
          <p:nvPr/>
        </p:nvCxnSpPr>
        <p:spPr>
          <a:xfrm rot="10800000">
            <a:off x="6895244" y="2264104"/>
            <a:ext cx="909704" cy="428685"/>
          </a:xfrm>
          <a:prstGeom prst="curvedConnector2">
            <a:avLst/>
          </a:prstGeom>
          <a:noFill/>
          <a:ln w="28575" cap="flat" cmpd="sng">
            <a:solidFill>
              <a:srgbClr val="741B47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551" name="Google Shape;551;p41"/>
          <p:cNvSpPr/>
          <p:nvPr/>
        </p:nvSpPr>
        <p:spPr>
          <a:xfrm>
            <a:off x="10385987" y="2369009"/>
            <a:ext cx="1697292" cy="432124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41"/>
          <p:cNvSpPr/>
          <p:nvPr/>
        </p:nvSpPr>
        <p:spPr>
          <a:xfrm>
            <a:off x="4694611" y="4003287"/>
            <a:ext cx="7096504" cy="177528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023F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42"/>
          <p:cNvSpPr/>
          <p:nvPr/>
        </p:nvSpPr>
        <p:spPr>
          <a:xfrm>
            <a:off x="459465" y="964075"/>
            <a:ext cx="11662866" cy="318118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p42"/>
          <p:cNvSpPr txBox="1"/>
          <p:nvPr/>
        </p:nvSpPr>
        <p:spPr>
          <a:xfrm>
            <a:off x="316779" y="212437"/>
            <a:ext cx="7538352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3200" dirty="0">
                <a:solidFill>
                  <a:srgbClr val="265661"/>
                </a:solidFill>
                <a:latin typeface="Calibri"/>
                <a:ea typeface="Calibri"/>
                <a:cs typeface="Calibri"/>
                <a:sym typeface="Calibri"/>
              </a:rPr>
              <a:t>Typologie des alignements et  justifications</a:t>
            </a:r>
            <a:endParaRPr sz="2400" dirty="0"/>
          </a:p>
        </p:txBody>
      </p:sp>
      <p:sp>
        <p:nvSpPr>
          <p:cNvPr id="559" name="Google Shape;559;p42"/>
          <p:cNvSpPr txBox="1"/>
          <p:nvPr/>
        </p:nvSpPr>
        <p:spPr>
          <a:xfrm>
            <a:off x="543814" y="1098171"/>
            <a:ext cx="12171017" cy="3323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0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The classes are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The classes are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equivalent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1.1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The classes have the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label or are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slightly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but have the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same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sense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1.2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The classes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labels or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synonyms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1.3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The classes have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different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labels, but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their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definitions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similar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, or the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definition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includes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 label or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synonym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the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other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class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1.4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The classes  are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equivalent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respect to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formal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rules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	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1.5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The mapping uses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supplementary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information  (e.g.,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reference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endParaRPr lang="fr-FR" sz="8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4,5,6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Complex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mapping (not detailed here)</a:t>
            </a:r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endParaRPr sz="8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tabLst>
                <a:tab pos="220663" algn="l"/>
                <a:tab pos="466725" algn="l"/>
                <a:tab pos="817563" algn="l"/>
              </a:tabLst>
            </a:pP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The CO_321 class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more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general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than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the WTO class, and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no relevant, more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class</a:t>
            </a:r>
            <a:endParaRPr sz="2400" dirty="0"/>
          </a:p>
          <a:p>
            <a:pPr>
              <a:tabLst>
                <a:tab pos="232828" algn="l"/>
                <a:tab pos="467772" algn="l"/>
                <a:tab pos="819130" algn="l"/>
              </a:tabLst>
            </a:pPr>
            <a:endParaRPr sz="8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938">
              <a:tabLst>
                <a:tab pos="231775" algn="l"/>
                <a:tab pos="466725" algn="l"/>
                <a:tab pos="817563" algn="l"/>
              </a:tabLst>
            </a:pP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8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The WTO class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more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general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than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the CO_321 class, and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there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is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no relevant, more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specific</a:t>
            </a:r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class</a:t>
            </a:r>
            <a:endParaRPr sz="2400" dirty="0"/>
          </a:p>
          <a:p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		</a:t>
            </a:r>
            <a:endParaRPr sz="2400" dirty="0"/>
          </a:p>
        </p:txBody>
      </p:sp>
      <p:sp>
        <p:nvSpPr>
          <p:cNvPr id="2" name="Google Shape;564;p43">
            <a:extLst>
              <a:ext uri="{FF2B5EF4-FFF2-40B4-BE49-F238E27FC236}">
                <a16:creationId xmlns:a16="http://schemas.microsoft.com/office/drawing/2014/main" id="{CBE1B9E5-EAA4-42DF-EDA4-F08907F8B256}"/>
              </a:ext>
            </a:extLst>
          </p:cNvPr>
          <p:cNvSpPr/>
          <p:nvPr/>
        </p:nvSpPr>
        <p:spPr>
          <a:xfrm>
            <a:off x="2520744" y="4422102"/>
            <a:ext cx="8110652" cy="1801907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567;p43">
            <a:extLst>
              <a:ext uri="{FF2B5EF4-FFF2-40B4-BE49-F238E27FC236}">
                <a16:creationId xmlns:a16="http://schemas.microsoft.com/office/drawing/2014/main" id="{CFD512EE-218C-A7EF-5ACC-A58E428F92A2}"/>
              </a:ext>
            </a:extLst>
          </p:cNvPr>
          <p:cNvSpPr txBox="1"/>
          <p:nvPr/>
        </p:nvSpPr>
        <p:spPr>
          <a:xfrm>
            <a:off x="2857512" y="4581539"/>
            <a:ext cx="8110653" cy="1354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tabLst>
                <a:tab pos="3727357" algn="l"/>
              </a:tabLst>
            </a:pPr>
            <a:r>
              <a:rPr lang="fr-FR" sz="1600" b="1" dirty="0" err="1">
                <a:latin typeface="Calibri"/>
                <a:ea typeface="Calibri"/>
                <a:cs typeface="Calibri"/>
                <a:sym typeface="Calibri"/>
              </a:rPr>
              <a:t>Exemples</a:t>
            </a:r>
            <a:r>
              <a:rPr lang="fr-FR" sz="1600" b="1" dirty="0">
                <a:latin typeface="Calibri"/>
                <a:ea typeface="Calibri"/>
                <a:cs typeface="Calibri"/>
                <a:sym typeface="Calibri"/>
              </a:rPr>
              <a:t> de classes alignées</a:t>
            </a:r>
            <a:endParaRPr sz="2400" dirty="0"/>
          </a:p>
          <a:p>
            <a:pPr>
              <a:tabLst>
                <a:tab pos="4310063" algn="l"/>
              </a:tabLst>
            </a:pP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WTO:plant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height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	CO_321:plant </a:t>
            </a: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height</a:t>
            </a:r>
            <a:endParaRPr sz="2400" dirty="0"/>
          </a:p>
          <a:p>
            <a:pPr>
              <a:tabLst>
                <a:tab pos="4310063" algn="l"/>
              </a:tabLst>
            </a:pP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WTO:plant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habit	CO_321:plant </a:t>
            </a: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growth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habit</a:t>
            </a:r>
            <a:endParaRPr sz="2400" dirty="0"/>
          </a:p>
          <a:p>
            <a:pPr>
              <a:tabLst>
                <a:tab pos="4310063" algn="l"/>
              </a:tabLst>
            </a:pP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WTO:glutenin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content	CO_321:glutenin Glu-D3 composition</a:t>
            </a:r>
            <a:endParaRPr sz="2400" dirty="0"/>
          </a:p>
          <a:p>
            <a:pPr>
              <a:tabLst>
                <a:tab pos="4310063" algn="l"/>
              </a:tabLst>
            </a:pP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WTO:above-ground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dry </a:t>
            </a: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matter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quantity</a:t>
            </a:r>
            <a:r>
              <a:rPr lang="fr-FR" sz="1600" dirty="0">
                <a:latin typeface="Calibri"/>
                <a:ea typeface="Calibri"/>
                <a:cs typeface="Calibri"/>
                <a:sym typeface="Calibri"/>
              </a:rPr>
              <a:t> 	CO_321:aboveground </a:t>
            </a:r>
            <a:r>
              <a:rPr lang="fr-FR" sz="1600" dirty="0" err="1">
                <a:latin typeface="Calibri"/>
                <a:ea typeface="Calibri"/>
                <a:cs typeface="Calibri"/>
                <a:sym typeface="Calibri"/>
              </a:rPr>
              <a:t>biomass</a:t>
            </a:r>
            <a:endParaRPr sz="2400" dirty="0"/>
          </a:p>
        </p:txBody>
      </p:sp>
      <p:sp>
        <p:nvSpPr>
          <p:cNvPr id="4" name="Google Shape;568;p43">
            <a:extLst>
              <a:ext uri="{FF2B5EF4-FFF2-40B4-BE49-F238E27FC236}">
                <a16:creationId xmlns:a16="http://schemas.microsoft.com/office/drawing/2014/main" id="{49EE1237-B36F-D580-6973-69CCE3AD5C63}"/>
              </a:ext>
            </a:extLst>
          </p:cNvPr>
          <p:cNvSpPr txBox="1"/>
          <p:nvPr/>
        </p:nvSpPr>
        <p:spPr>
          <a:xfrm>
            <a:off x="6452541" y="4873255"/>
            <a:ext cx="618117" cy="32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333" dirty="0">
                <a:solidFill>
                  <a:srgbClr val="00A3A6"/>
                </a:solidFill>
                <a:latin typeface="Calibri"/>
                <a:ea typeface="Calibri"/>
                <a:cs typeface="Calibri"/>
                <a:sym typeface="Calibri"/>
              </a:rPr>
              <a:t>exact</a:t>
            </a:r>
            <a:endParaRPr sz="2400" dirty="0">
              <a:solidFill>
                <a:srgbClr val="00A3A6"/>
              </a:solidFill>
            </a:endParaRPr>
          </a:p>
        </p:txBody>
      </p:sp>
      <p:sp>
        <p:nvSpPr>
          <p:cNvPr id="5" name="Google Shape;569;p43">
            <a:extLst>
              <a:ext uri="{FF2B5EF4-FFF2-40B4-BE49-F238E27FC236}">
                <a16:creationId xmlns:a16="http://schemas.microsoft.com/office/drawing/2014/main" id="{73B418CA-F256-7B65-156A-A05B35D5E984}"/>
              </a:ext>
            </a:extLst>
          </p:cNvPr>
          <p:cNvSpPr txBox="1"/>
          <p:nvPr/>
        </p:nvSpPr>
        <p:spPr>
          <a:xfrm>
            <a:off x="6452541" y="5122801"/>
            <a:ext cx="618117" cy="32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333" dirty="0">
                <a:solidFill>
                  <a:srgbClr val="00A3A6"/>
                </a:solidFill>
                <a:latin typeface="Calibri"/>
                <a:ea typeface="Calibri"/>
                <a:cs typeface="Calibri"/>
                <a:sym typeface="Calibri"/>
              </a:rPr>
              <a:t>exact</a:t>
            </a:r>
            <a:endParaRPr sz="2400" dirty="0">
              <a:solidFill>
                <a:srgbClr val="00A3A6"/>
              </a:solidFill>
            </a:endParaRPr>
          </a:p>
        </p:txBody>
      </p:sp>
      <p:sp>
        <p:nvSpPr>
          <p:cNvPr id="6" name="Google Shape;570;p43">
            <a:extLst>
              <a:ext uri="{FF2B5EF4-FFF2-40B4-BE49-F238E27FC236}">
                <a16:creationId xmlns:a16="http://schemas.microsoft.com/office/drawing/2014/main" id="{68470A1F-B91B-53AC-9174-5C2D2E46A604}"/>
              </a:ext>
            </a:extLst>
          </p:cNvPr>
          <p:cNvSpPr txBox="1"/>
          <p:nvPr/>
        </p:nvSpPr>
        <p:spPr>
          <a:xfrm>
            <a:off x="6452542" y="5338387"/>
            <a:ext cx="669415" cy="32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333">
                <a:solidFill>
                  <a:srgbClr val="00A3A6"/>
                </a:solidFill>
                <a:latin typeface="Calibri"/>
                <a:ea typeface="Calibri"/>
                <a:cs typeface="Calibri"/>
                <a:sym typeface="Calibri"/>
              </a:rPr>
              <a:t>+ gen.</a:t>
            </a:r>
            <a:endParaRPr sz="2400">
              <a:solidFill>
                <a:srgbClr val="00A3A6"/>
              </a:solidFill>
            </a:endParaRPr>
          </a:p>
        </p:txBody>
      </p:sp>
      <p:sp>
        <p:nvSpPr>
          <p:cNvPr id="7" name="Google Shape;571;p43">
            <a:extLst>
              <a:ext uri="{FF2B5EF4-FFF2-40B4-BE49-F238E27FC236}">
                <a16:creationId xmlns:a16="http://schemas.microsoft.com/office/drawing/2014/main" id="{2A694A4D-7E38-13FB-AA82-9473928182A6}"/>
              </a:ext>
            </a:extLst>
          </p:cNvPr>
          <p:cNvSpPr txBox="1"/>
          <p:nvPr/>
        </p:nvSpPr>
        <p:spPr>
          <a:xfrm>
            <a:off x="6452541" y="5602165"/>
            <a:ext cx="727123" cy="328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333">
                <a:solidFill>
                  <a:srgbClr val="00A3A6"/>
                </a:solidFill>
                <a:latin typeface="Calibri"/>
                <a:ea typeface="Calibri"/>
                <a:cs typeface="Calibri"/>
                <a:sym typeface="Calibri"/>
              </a:rPr>
              <a:t>+ spec.</a:t>
            </a:r>
            <a:endParaRPr sz="2400">
              <a:solidFill>
                <a:srgbClr val="00A3A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44"/>
          <p:cNvSpPr txBox="1"/>
          <p:nvPr/>
        </p:nvSpPr>
        <p:spPr>
          <a:xfrm>
            <a:off x="305630" y="335100"/>
            <a:ext cx="10816441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Methode d'alignement de classes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582" name="Google Shape;582;p44"/>
          <p:cNvSpPr txBox="1"/>
          <p:nvPr/>
        </p:nvSpPr>
        <p:spPr>
          <a:xfrm>
            <a:off x="1647697" y="1983292"/>
            <a:ext cx="8473815" cy="3211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marL="243411" indent="-243411"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Automatic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tools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tested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find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obvious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string-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matched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pairs </a:t>
            </a:r>
            <a:r>
              <a:rPr lang="en-US" sz="2000" dirty="0"/>
              <a:t>→ 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Manual mapping. </a:t>
            </a:r>
          </a:p>
          <a:p>
            <a:pPr marL="243411" indent="-243411"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reused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the </a:t>
            </a: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mappings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of WTO and WIPO (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ancestor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of CO_321)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previous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project</a:t>
            </a:r>
            <a:endParaRPr sz="1867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3411" indent="-243411"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defined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general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rules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for class label rewriting</a:t>
            </a:r>
            <a:endParaRPr lang="fr-FR" sz="2400" dirty="0"/>
          </a:p>
          <a:p>
            <a:pPr marL="243411" indent="-243411"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Discussion and </a:t>
            </a: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review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recorded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as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Gitlab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issues)</a:t>
            </a:r>
            <a:endParaRPr sz="1867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00611" lvl="1" indent="-243411"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More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than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60 questions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that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required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expertise in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wheat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breeding</a:t>
            </a:r>
            <a:endParaRPr lang="fr-FR" sz="2400" dirty="0"/>
          </a:p>
          <a:p>
            <a:pPr marL="243411" indent="-243411"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We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recorded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justification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and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references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to </a:t>
            </a:r>
            <a:r>
              <a:rPr lang="fr-FR" sz="1867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external</a:t>
            </a:r>
            <a:r>
              <a:rPr lang="fr-FR" sz="1867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sources</a:t>
            </a:r>
            <a:endParaRPr sz="1867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43411" indent="-243411"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Char char="•"/>
            </a:pPr>
            <a:r>
              <a:rPr lang="fr-FR" sz="1867" b="1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Consistency</a:t>
            </a:r>
            <a:r>
              <a:rPr lang="fr-FR" sz="1867" b="1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 checking</a:t>
            </a:r>
            <a:endParaRPr sz="1867" b="1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44"/>
          <p:cNvSpPr/>
          <p:nvPr/>
        </p:nvSpPr>
        <p:spPr>
          <a:xfrm>
            <a:off x="1055332" y="1637949"/>
            <a:ext cx="9066180" cy="3582102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5" name="Google Shape;565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 flipH="1">
            <a:off x="0" y="31953"/>
            <a:ext cx="3108960" cy="2069403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43"/>
          <p:cNvSpPr txBox="1"/>
          <p:nvPr/>
        </p:nvSpPr>
        <p:spPr>
          <a:xfrm>
            <a:off x="2433633" y="240951"/>
            <a:ext cx="9758367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Manual mapping of the classes of CO_321 and WTO 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01256D69-72AC-63C0-0199-D2B887E6FF44}"/>
              </a:ext>
            </a:extLst>
          </p:cNvPr>
          <p:cNvGraphicFramePr>
            <a:graphicFrameLocks/>
          </p:cNvGraphicFramePr>
          <p:nvPr/>
        </p:nvGraphicFramePr>
        <p:xfrm>
          <a:off x="925836" y="1446072"/>
          <a:ext cx="4900188" cy="363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" name="Graphique 2">
            <a:extLst>
              <a:ext uri="{FF2B5EF4-FFF2-40B4-BE49-F238E27FC236}">
                <a16:creationId xmlns:a16="http://schemas.microsoft.com/office/drawing/2014/main" id="{59970F25-C52C-AF1F-FF23-47090CFAA8D1}"/>
              </a:ext>
            </a:extLst>
          </p:cNvPr>
          <p:cNvGraphicFramePr>
            <a:graphicFrameLocks/>
          </p:cNvGraphicFramePr>
          <p:nvPr/>
        </p:nvGraphicFramePr>
        <p:xfrm>
          <a:off x="6956890" y="1425922"/>
          <a:ext cx="4900188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Google Shape;360;p37">
            <a:extLst>
              <a:ext uri="{FF2B5EF4-FFF2-40B4-BE49-F238E27FC236}">
                <a16:creationId xmlns:a16="http://schemas.microsoft.com/office/drawing/2014/main" id="{58422A44-FD22-4577-331B-3A3B71AB5F9C}"/>
              </a:ext>
            </a:extLst>
          </p:cNvPr>
          <p:cNvSpPr txBox="1"/>
          <p:nvPr/>
        </p:nvSpPr>
        <p:spPr>
          <a:xfrm>
            <a:off x="7444111" y="5242285"/>
            <a:ext cx="474788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600" b="1" dirty="0">
                <a:solidFill>
                  <a:srgbClr val="3F3F3F"/>
                </a:solidFill>
                <a:ea typeface="Arial"/>
                <a:cs typeface="Arial"/>
                <a:sym typeface="Arial"/>
              </a:rPr>
              <a:t>WTO classes </a:t>
            </a:r>
            <a:r>
              <a:rPr lang="fr-FR" sz="1600" b="1" dirty="0" err="1">
                <a:solidFill>
                  <a:srgbClr val="3F3F3F"/>
                </a:solidFill>
                <a:ea typeface="Arial"/>
                <a:cs typeface="Arial"/>
                <a:sym typeface="Arial"/>
              </a:rPr>
              <a:t>without</a:t>
            </a:r>
            <a:r>
              <a:rPr lang="fr-FR" sz="1600" b="1" dirty="0">
                <a:solidFill>
                  <a:srgbClr val="3F3F3F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1600" b="1" dirty="0" err="1">
                <a:solidFill>
                  <a:srgbClr val="3F3F3F"/>
                </a:solidFill>
                <a:ea typeface="Arial"/>
                <a:cs typeface="Arial"/>
                <a:sym typeface="Arial"/>
              </a:rPr>
              <a:t>mappings</a:t>
            </a:r>
            <a:r>
              <a:rPr lang="fr-FR" sz="1600" b="1" dirty="0">
                <a:solidFill>
                  <a:srgbClr val="3F3F3F"/>
                </a:solidFill>
                <a:ea typeface="Arial"/>
                <a:cs typeface="Arial"/>
                <a:sym typeface="Arial"/>
              </a:rPr>
              <a:t> (type 0)</a:t>
            </a:r>
          </a:p>
          <a:p>
            <a:r>
              <a:rPr lang="fr-FR" sz="1600" dirty="0">
                <a:solidFill>
                  <a:srgbClr val="3F3F3F"/>
                </a:solidFill>
              </a:rPr>
              <a:t>- topics absent </a:t>
            </a:r>
            <a:r>
              <a:rPr lang="fr-FR" sz="1600" dirty="0" err="1">
                <a:solidFill>
                  <a:srgbClr val="3F3F3F"/>
                </a:solidFill>
              </a:rPr>
              <a:t>from</a:t>
            </a:r>
            <a:r>
              <a:rPr lang="fr-FR" sz="1600" dirty="0">
                <a:solidFill>
                  <a:srgbClr val="3F3F3F"/>
                </a:solidFill>
              </a:rPr>
              <a:t> CO_321 (e.g. root architecture)</a:t>
            </a:r>
          </a:p>
          <a:p>
            <a:r>
              <a:rPr lang="fr-FR" sz="1600" dirty="0">
                <a:solidFill>
                  <a:srgbClr val="3F3F3F"/>
                </a:solidFill>
              </a:rPr>
              <a:t>- high-</a:t>
            </a:r>
            <a:r>
              <a:rPr lang="fr-FR" sz="1600" dirty="0" err="1">
                <a:solidFill>
                  <a:srgbClr val="3F3F3F"/>
                </a:solidFill>
              </a:rPr>
              <a:t>level</a:t>
            </a:r>
            <a:r>
              <a:rPr lang="fr-FR" sz="1600" dirty="0">
                <a:solidFill>
                  <a:srgbClr val="3F3F3F"/>
                </a:solidFill>
              </a:rPr>
              <a:t> classes (9 </a:t>
            </a:r>
            <a:r>
              <a:rPr lang="fr-FR" sz="1600" dirty="0" err="1">
                <a:solidFill>
                  <a:srgbClr val="3F3F3F"/>
                </a:solidFill>
              </a:rPr>
              <a:t>levels</a:t>
            </a:r>
            <a:r>
              <a:rPr lang="fr-FR" sz="1600" dirty="0">
                <a:solidFill>
                  <a:srgbClr val="3F3F3F"/>
                </a:solidFill>
              </a:rPr>
              <a:t>)</a:t>
            </a:r>
          </a:p>
        </p:txBody>
      </p:sp>
      <p:sp>
        <p:nvSpPr>
          <p:cNvPr id="8" name="Google Shape;360;p37">
            <a:extLst>
              <a:ext uri="{FF2B5EF4-FFF2-40B4-BE49-F238E27FC236}">
                <a16:creationId xmlns:a16="http://schemas.microsoft.com/office/drawing/2014/main" id="{7CD97865-FF4C-5B3E-065D-9950A6DB459A}"/>
              </a:ext>
            </a:extLst>
          </p:cNvPr>
          <p:cNvSpPr txBox="1"/>
          <p:nvPr/>
        </p:nvSpPr>
        <p:spPr>
          <a:xfrm>
            <a:off x="1348111" y="5242285"/>
            <a:ext cx="4747889" cy="861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600" b="1" dirty="0">
                <a:solidFill>
                  <a:srgbClr val="3F3F3F"/>
                </a:solidFill>
                <a:ea typeface="Arial"/>
                <a:cs typeface="Arial"/>
                <a:sym typeface="Arial"/>
              </a:rPr>
              <a:t>CO_321 classes </a:t>
            </a:r>
            <a:r>
              <a:rPr lang="fr-FR" sz="1600" b="1" dirty="0" err="1">
                <a:solidFill>
                  <a:srgbClr val="3F3F3F"/>
                </a:solidFill>
                <a:ea typeface="Arial"/>
                <a:cs typeface="Arial"/>
                <a:sym typeface="Arial"/>
              </a:rPr>
              <a:t>without</a:t>
            </a:r>
            <a:r>
              <a:rPr lang="fr-FR" sz="1600" b="1" dirty="0">
                <a:solidFill>
                  <a:srgbClr val="3F3F3F"/>
                </a:solidFill>
                <a:ea typeface="Arial"/>
                <a:cs typeface="Arial"/>
                <a:sym typeface="Arial"/>
              </a:rPr>
              <a:t> </a:t>
            </a:r>
            <a:r>
              <a:rPr lang="fr-FR" sz="1600" b="1" dirty="0" err="1">
                <a:solidFill>
                  <a:srgbClr val="3F3F3F"/>
                </a:solidFill>
                <a:ea typeface="Arial"/>
                <a:cs typeface="Arial"/>
                <a:sym typeface="Arial"/>
              </a:rPr>
              <a:t>mappings</a:t>
            </a:r>
            <a:r>
              <a:rPr lang="fr-FR" sz="1600" b="1" dirty="0">
                <a:solidFill>
                  <a:srgbClr val="3F3F3F"/>
                </a:solidFill>
                <a:ea typeface="Arial"/>
                <a:cs typeface="Arial"/>
                <a:sym typeface="Arial"/>
              </a:rPr>
              <a:t> (type 0)</a:t>
            </a:r>
          </a:p>
          <a:p>
            <a:r>
              <a:rPr lang="fr-FR" sz="1600" dirty="0">
                <a:solidFill>
                  <a:srgbClr val="3F3F3F"/>
                </a:solidFill>
              </a:rPr>
              <a:t>- topics absent </a:t>
            </a:r>
            <a:r>
              <a:rPr lang="fr-FR" sz="1600" dirty="0" err="1">
                <a:solidFill>
                  <a:srgbClr val="3F3F3F"/>
                </a:solidFill>
              </a:rPr>
              <a:t>from</a:t>
            </a:r>
            <a:r>
              <a:rPr lang="fr-FR" sz="1600" dirty="0">
                <a:solidFill>
                  <a:srgbClr val="3F3F3F"/>
                </a:solidFill>
              </a:rPr>
              <a:t> WTO (e.g. </a:t>
            </a:r>
            <a:r>
              <a:rPr lang="fr-FR" sz="1600" dirty="0" err="1">
                <a:solidFill>
                  <a:srgbClr val="3F3F3F"/>
                </a:solidFill>
              </a:rPr>
              <a:t>canopy</a:t>
            </a:r>
            <a:r>
              <a:rPr lang="fr-FR" sz="1600" dirty="0">
                <a:solidFill>
                  <a:srgbClr val="3F3F3F"/>
                </a:solidFill>
              </a:rPr>
              <a:t> traits)</a:t>
            </a:r>
          </a:p>
          <a:p>
            <a:r>
              <a:rPr lang="fr-FR" sz="1600" dirty="0">
                <a:solidFill>
                  <a:srgbClr val="3F3F3F"/>
                </a:solidFill>
              </a:rPr>
              <a:t>- non trait classes (e.g. date, </a:t>
            </a:r>
            <a:r>
              <a:rPr lang="fr-FR" sz="1600" dirty="0" err="1">
                <a:solidFill>
                  <a:srgbClr val="3F3F3F"/>
                </a:solidFill>
              </a:rPr>
              <a:t>sample</a:t>
            </a:r>
            <a:r>
              <a:rPr lang="fr-FR" sz="1600" dirty="0">
                <a:solidFill>
                  <a:srgbClr val="3F3F3F"/>
                </a:solidFill>
              </a:rPr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BF755D-4670-7883-99FD-C35F27463E29}"/>
              </a:ext>
            </a:extLst>
          </p:cNvPr>
          <p:cNvSpPr txBox="1"/>
          <p:nvPr/>
        </p:nvSpPr>
        <p:spPr>
          <a:xfrm>
            <a:off x="4644826" y="4537816"/>
            <a:ext cx="116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WTO more gen.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5DE410-D780-D566-F1BD-85AAC53D0BAE}"/>
              </a:ext>
            </a:extLst>
          </p:cNvPr>
          <p:cNvSpPr txBox="1"/>
          <p:nvPr/>
        </p:nvSpPr>
        <p:spPr>
          <a:xfrm>
            <a:off x="10608366" y="4493664"/>
            <a:ext cx="11644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WTO more gen.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72;p43">
            <a:extLst>
              <a:ext uri="{FF2B5EF4-FFF2-40B4-BE49-F238E27FC236}">
                <a16:creationId xmlns:a16="http://schemas.microsoft.com/office/drawing/2014/main" id="{D4FF3DA0-9C97-9181-AA29-49C329E11011}"/>
              </a:ext>
            </a:extLst>
          </p:cNvPr>
          <p:cNvSpPr txBox="1"/>
          <p:nvPr/>
        </p:nvSpPr>
        <p:spPr>
          <a:xfrm>
            <a:off x="514598" y="277879"/>
            <a:ext cx="9758367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Multiple </a:t>
            </a:r>
            <a:r>
              <a:rPr lang="fr-FR" sz="3200" dirty="0" err="1">
                <a:solidFill>
                  <a:srgbClr val="26566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mappings</a:t>
            </a:r>
            <a:endParaRPr sz="2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EC09E9-F860-1112-F38B-B64A50630E2B}"/>
              </a:ext>
            </a:extLst>
          </p:cNvPr>
          <p:cNvSpPr txBox="1"/>
          <p:nvPr/>
        </p:nvSpPr>
        <p:spPr>
          <a:xfrm>
            <a:off x="603267" y="958734"/>
            <a:ext cx="105001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Mappings may be not one to one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single disease in one ontology may be represented by several diseases considered distinct in the other, yielding several traits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biotic stress traits in CO_321 are decomposed along plant parts (grain, root, stem), they are not in WTO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traits in CO_321 are broken down by method type (severity, score, response, index), not in WTO</a:t>
            </a:r>
          </a:p>
        </p:txBody>
      </p:sp>
      <p:sp>
        <p:nvSpPr>
          <p:cNvPr id="5" name="Google Shape;584;p44">
            <a:extLst>
              <a:ext uri="{FF2B5EF4-FFF2-40B4-BE49-F238E27FC236}">
                <a16:creationId xmlns:a16="http://schemas.microsoft.com/office/drawing/2014/main" id="{F01BDD0C-60B9-8B7E-36AA-150254C01162}"/>
              </a:ext>
            </a:extLst>
          </p:cNvPr>
          <p:cNvSpPr/>
          <p:nvPr/>
        </p:nvSpPr>
        <p:spPr>
          <a:xfrm>
            <a:off x="408560" y="922009"/>
            <a:ext cx="11021439" cy="179105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C7F2EFD6-0BF9-9613-C67C-44DF8B3CC066}"/>
              </a:ext>
            </a:extLst>
          </p:cNvPr>
          <p:cNvGraphicFramePr>
            <a:graphicFrameLocks noGrp="1"/>
          </p:cNvGraphicFramePr>
          <p:nvPr/>
        </p:nvGraphicFramePr>
        <p:xfrm>
          <a:off x="2314575" y="3076447"/>
          <a:ext cx="7562850" cy="29648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93035">
                  <a:extLst>
                    <a:ext uri="{9D8B030D-6E8A-4147-A177-3AD203B41FA5}">
                      <a16:colId xmlns:a16="http://schemas.microsoft.com/office/drawing/2014/main" val="448923770"/>
                    </a:ext>
                  </a:extLst>
                </a:gridCol>
                <a:gridCol w="1988051">
                  <a:extLst>
                    <a:ext uri="{9D8B030D-6E8A-4147-A177-3AD203B41FA5}">
                      <a16:colId xmlns:a16="http://schemas.microsoft.com/office/drawing/2014/main" val="2996664087"/>
                    </a:ext>
                  </a:extLst>
                </a:gridCol>
                <a:gridCol w="724082">
                  <a:extLst>
                    <a:ext uri="{9D8B030D-6E8A-4147-A177-3AD203B41FA5}">
                      <a16:colId xmlns:a16="http://schemas.microsoft.com/office/drawing/2014/main" val="664222152"/>
                    </a:ext>
                  </a:extLst>
                </a:gridCol>
                <a:gridCol w="630079">
                  <a:extLst>
                    <a:ext uri="{9D8B030D-6E8A-4147-A177-3AD203B41FA5}">
                      <a16:colId xmlns:a16="http://schemas.microsoft.com/office/drawing/2014/main" val="596778141"/>
                    </a:ext>
                  </a:extLst>
                </a:gridCol>
                <a:gridCol w="1076596">
                  <a:extLst>
                    <a:ext uri="{9D8B030D-6E8A-4147-A177-3AD203B41FA5}">
                      <a16:colId xmlns:a16="http://schemas.microsoft.com/office/drawing/2014/main" val="3210156092"/>
                    </a:ext>
                  </a:extLst>
                </a:gridCol>
                <a:gridCol w="2251007">
                  <a:extLst>
                    <a:ext uri="{9D8B030D-6E8A-4147-A177-3AD203B41FA5}">
                      <a16:colId xmlns:a16="http://schemas.microsoft.com/office/drawing/2014/main" val="1203331028"/>
                    </a:ext>
                  </a:extLst>
                </a:gridCol>
              </a:tblGrid>
              <a:tr h="426720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</a:rPr>
                        <a:t>ID WTO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WTO label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Mapping code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Rule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ID CO_321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 Label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91129934"/>
                  </a:ext>
                </a:extLst>
              </a:tr>
              <a:tr h="372110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1,4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CO_321:0000924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Fusarium graminearum incidence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909547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7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endParaRPr lang="fr-FR" sz="12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CO_321:1010097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Fusarium score post fusarium inoculation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35384568"/>
                  </a:ext>
                </a:extLst>
              </a:tr>
              <a:tr h="330835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1,4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CO_321:0000926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Fusarium graminearum severity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1526906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1,4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CO_321:0000925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Fusarium graminearum plant response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6270780"/>
                  </a:ext>
                </a:extLst>
              </a:tr>
              <a:tr h="288290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1.4, 1.5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CO_321:0000929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Fusarium head blight spike response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8260271"/>
                  </a:ext>
                </a:extLst>
              </a:tr>
              <a:tr h="239395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1,4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CO_321:0000651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Fusarium head blight AUDPC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78756713"/>
                  </a:ext>
                </a:extLst>
              </a:tr>
              <a:tr h="260985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1,4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CO_321:0500021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Fusarium head blight ISK index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1595589"/>
                  </a:ext>
                </a:extLst>
              </a:tr>
              <a:tr h="314960">
                <a:tc>
                  <a:txBody>
                    <a:bodyPr/>
                    <a:lstStyle/>
                    <a:p>
                      <a:pPr algn="just"/>
                      <a:r>
                        <a:rPr lang="fr-FR" sz="1000" u="sng">
                          <a:effectLst/>
                          <a:hlinkClick r:id="rId2"/>
                        </a:rPr>
                        <a:t>WTO_0000483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>
                          <a:effectLst/>
                        </a:rPr>
                        <a:t>resistance to Fusarium head blight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>
                          <a:effectLst/>
                        </a:rPr>
                        <a:t>1,4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1000">
                          <a:effectLst/>
                        </a:rPr>
                        <a:t>CO_321:0500019</a:t>
                      </a:r>
                      <a:endParaRPr lang="fr-FR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000" dirty="0">
                          <a:effectLst/>
                        </a:rPr>
                        <a:t>Fusarium head blight disease index</a:t>
                      </a:r>
                      <a:endParaRPr lang="fr-FR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52605663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70DB7129-08C0-ACAD-A04E-27ACD8E13723}"/>
              </a:ext>
            </a:extLst>
          </p:cNvPr>
          <p:cNvSpPr txBox="1"/>
          <p:nvPr/>
        </p:nvSpPr>
        <p:spPr>
          <a:xfrm>
            <a:off x="514597" y="3105834"/>
            <a:ext cx="9430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However, we want the inference system to retrieve the data indexed by these class couples, just if they were equivalent</a:t>
            </a:r>
          </a:p>
          <a:p>
            <a:endParaRPr lang="fr-FR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Google Shape;584;p44">
            <a:extLst>
              <a:ext uri="{FF2B5EF4-FFF2-40B4-BE49-F238E27FC236}">
                <a16:creationId xmlns:a16="http://schemas.microsoft.com/office/drawing/2014/main" id="{107BC606-FDB5-01B9-6132-49CB0C653431}"/>
              </a:ext>
            </a:extLst>
          </p:cNvPr>
          <p:cNvSpPr/>
          <p:nvPr/>
        </p:nvSpPr>
        <p:spPr>
          <a:xfrm>
            <a:off x="408559" y="2955461"/>
            <a:ext cx="11021439" cy="92333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58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572;p43">
            <a:extLst>
              <a:ext uri="{FF2B5EF4-FFF2-40B4-BE49-F238E27FC236}">
                <a16:creationId xmlns:a16="http://schemas.microsoft.com/office/drawing/2014/main" id="{42B4F062-0A8C-C0A2-CE0A-C2E14D651772}"/>
              </a:ext>
            </a:extLst>
          </p:cNvPr>
          <p:cNvSpPr txBox="1"/>
          <p:nvPr/>
        </p:nvSpPr>
        <p:spPr>
          <a:xfrm>
            <a:off x="514598" y="277879"/>
            <a:ext cx="9758367" cy="615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3200">
                <a:solidFill>
                  <a:srgbClr val="26566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Distribution of multiple mappings</a:t>
            </a:r>
            <a:endParaRPr sz="240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46F72E23-781E-75F0-FB40-B63E58A328B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7544113"/>
              </p:ext>
            </p:extLst>
          </p:nvPr>
        </p:nvGraphicFramePr>
        <p:xfrm>
          <a:off x="5634446" y="1193074"/>
          <a:ext cx="6783758" cy="41279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903942B6-DEAC-465C-0B39-03257C71A1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67973800"/>
              </p:ext>
            </p:extLst>
          </p:nvPr>
        </p:nvGraphicFramePr>
        <p:xfrm>
          <a:off x="0" y="1193074"/>
          <a:ext cx="6406552" cy="39973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B762D3E-82C4-B2F7-7F6D-F5F22E20192F}"/>
              </a:ext>
            </a:extLst>
          </p:cNvPr>
          <p:cNvSpPr txBox="1"/>
          <p:nvPr/>
        </p:nvSpPr>
        <p:spPr>
          <a:xfrm>
            <a:off x="5322248" y="5490128"/>
            <a:ext cx="19447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solidFill>
                  <a:schemeClr val="tx1">
                    <a:lumMod val="65000"/>
                    <a:lumOff val="35000"/>
                  </a:schemeClr>
                </a:solidFill>
              </a:rPr>
              <a:t>Assymetric mappings</a:t>
            </a:r>
          </a:p>
        </p:txBody>
      </p:sp>
    </p:spTree>
    <p:extLst>
      <p:ext uri="{BB962C8B-B14F-4D97-AF65-F5344CB8AC3E}">
        <p14:creationId xmlns:p14="http://schemas.microsoft.com/office/powerpoint/2010/main" val="2611727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02325-FEAE-A1E9-1D02-08694865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3600"/>
            <a:ext cx="3605561" cy="11448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Class mapping </a:t>
            </a:r>
            <a:r>
              <a:rPr lang="fr-FR" sz="3200" dirty="0" err="1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rules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Google Shape;557;p42">
            <a:extLst>
              <a:ext uri="{FF2B5EF4-FFF2-40B4-BE49-F238E27FC236}">
                <a16:creationId xmlns:a16="http://schemas.microsoft.com/office/drawing/2014/main" id="{3D0C8A28-5E6B-81B9-AF8D-F1B675BF21B1}"/>
              </a:ext>
            </a:extLst>
          </p:cNvPr>
          <p:cNvSpPr/>
          <p:nvPr/>
        </p:nvSpPr>
        <p:spPr>
          <a:xfrm>
            <a:off x="4928006" y="498985"/>
            <a:ext cx="5739453" cy="954054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559;p42">
            <a:extLst>
              <a:ext uri="{FF2B5EF4-FFF2-40B4-BE49-F238E27FC236}">
                <a16:creationId xmlns:a16="http://schemas.microsoft.com/office/drawing/2014/main" id="{0F6B165D-1B44-BBF8-7DA4-A29E4FC559CD}"/>
              </a:ext>
            </a:extLst>
          </p:cNvPr>
          <p:cNvSpPr txBox="1"/>
          <p:nvPr/>
        </p:nvSpPr>
        <p:spPr>
          <a:xfrm>
            <a:off x="5063708" y="498985"/>
            <a:ext cx="5468047" cy="9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tabLst>
                <a:tab pos="2070048" algn="l"/>
              </a:tabLst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Label mapping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2070048" algn="l"/>
              </a:tabLst>
            </a:pP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formalize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rationale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the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mappings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2070048" algn="l"/>
              </a:tabLst>
            </a:pP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objective of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consistency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9" name="Google Shape;564;p43">
            <a:extLst>
              <a:ext uri="{FF2B5EF4-FFF2-40B4-BE49-F238E27FC236}">
                <a16:creationId xmlns:a16="http://schemas.microsoft.com/office/drawing/2014/main" id="{70AB8FA7-1090-8332-1F42-62A35C970282}"/>
              </a:ext>
            </a:extLst>
          </p:cNvPr>
          <p:cNvSpPr/>
          <p:nvPr/>
        </p:nvSpPr>
        <p:spPr>
          <a:xfrm>
            <a:off x="609599" y="2471984"/>
            <a:ext cx="10511247" cy="1141011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867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559;p42">
            <a:extLst>
              <a:ext uri="{FF2B5EF4-FFF2-40B4-BE49-F238E27FC236}">
                <a16:creationId xmlns:a16="http://schemas.microsoft.com/office/drawing/2014/main" id="{3E5AB4D4-3367-81E7-438D-498362078F74}"/>
              </a:ext>
            </a:extLst>
          </p:cNvPr>
          <p:cNvSpPr txBox="1"/>
          <p:nvPr/>
        </p:nvSpPr>
        <p:spPr>
          <a:xfrm>
            <a:off x="626691" y="2053569"/>
            <a:ext cx="11812974" cy="37702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>
              <a:tabLst>
                <a:tab pos="2070048" algn="l"/>
              </a:tabLst>
            </a:pP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biotic</a:t>
            </a:r>
            <a:r>
              <a:rPr lang="fr-FR" b="1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stress trait class mapping </a:t>
            </a:r>
            <a:r>
              <a:rPr lang="fr-FR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rules</a:t>
            </a:r>
            <a:endParaRPr lang="fr-FR" b="1" dirty="0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39738" algn="l"/>
                <a:tab pos="2068513" algn="l"/>
              </a:tabLst>
            </a:pPr>
            <a:b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Score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39738" algn="l"/>
                <a:tab pos="2068513" algn="l"/>
                <a:tab pos="3549650" algn="l"/>
              </a:tabLst>
            </a:pPr>
            <a:r>
              <a:rPr lang="fr-FR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(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WTO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  <a:r>
              <a:rPr lang="en-US" dirty="0">
                <a:sym typeface="Symbol" pitchFamily="2" charset="2"/>
              </a:rPr>
              <a:t>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’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+ 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CO_321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r>
              <a:rPr lang="fr-FR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b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WTO: </a:t>
            </a:r>
            <a:r>
              <a:rPr lang="fr-FR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Septoria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Leaf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Blotch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(WTO:554)	</a:t>
            </a:r>
            <a:r>
              <a:rPr lang="en-US" dirty="0">
                <a:sym typeface="Symbol" pitchFamily="2" charset="2"/>
              </a:rPr>
              <a:t>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CO_321:Septoria </a:t>
            </a:r>
            <a:r>
              <a:rPr lang="fr-FR" sz="1600" dirty="0">
                <a:solidFill>
                  <a:srgbClr val="5A99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score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on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leaf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(CO_321:1010036) </a:t>
            </a:r>
          </a:p>
          <a:p>
            <a:pPr marL="0" lvl="1"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b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Severity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r>
              <a:rPr lang="fr-FR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5A99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(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WTO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  <a:r>
              <a:rPr lang="en-US" dirty="0">
                <a:sym typeface="Symbol" pitchFamily="2" charset="2"/>
              </a:rPr>
              <a:t>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’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’+ </a:t>
            </a:r>
            <a:r>
              <a:rPr lang="fr-FR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severity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CO_321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pPr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WTO: </a:t>
            </a:r>
            <a:r>
              <a:rPr lang="fr-FR" sz="1600" dirty="0" err="1">
                <a:solidFill>
                  <a:srgbClr val="5A99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fr-FR" sz="1600" dirty="0">
                <a:solidFill>
                  <a:srgbClr val="5A99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Powdery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Mildew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(WTO:551)	</a:t>
            </a:r>
            <a:r>
              <a:rPr lang="en-US" dirty="0">
                <a:sym typeface="Symbol" pitchFamily="2" charset="2"/>
              </a:rPr>
              <a:t>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CO_321:Powdery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mildew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5A99D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severity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(CO_321:0000939) </a:t>
            </a:r>
          </a:p>
          <a:p>
            <a:pPr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Incidence + part of plant (</a:t>
            </a:r>
            <a:r>
              <a:rPr lang="fr-F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fr-FR" sz="16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r>
              <a:rPr lang="fr-FR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‘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(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WTO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	</a:t>
            </a:r>
            <a:r>
              <a:rPr lang="en-US" dirty="0">
                <a:sym typeface="Symbol" pitchFamily="2" charset="2"/>
              </a:rPr>
              <a:t>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‘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disease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 + 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 of plant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incidence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CO_321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fr-FR" sz="5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</a:p>
          <a:p>
            <a:pPr>
              <a:tabLst>
                <a:tab pos="439738" algn="l"/>
                <a:tab pos="2068513" algn="l"/>
                <a:tab pos="3549650" algn="l"/>
                <a:tab pos="5329238" algn="l"/>
              </a:tabLst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 WTO: </a:t>
            </a:r>
            <a:r>
              <a:rPr lang="fr-FR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resistance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Fusarium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blight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(WTO:0483)	</a:t>
            </a:r>
            <a:r>
              <a:rPr lang="en-US" dirty="0">
                <a:sym typeface="Symbol" pitchFamily="2" charset="2"/>
              </a:rPr>
              <a:t></a:t>
            </a:r>
            <a:r>
              <a:rPr lang="fr-FR" sz="1600" dirty="0"/>
              <a:t> 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CO_321:Fusarium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head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blight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spikelet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incidence</a:t>
            </a: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 (CO_321:0000711) </a:t>
            </a:r>
          </a:p>
        </p:txBody>
      </p:sp>
      <p:sp>
        <p:nvSpPr>
          <p:cNvPr id="8" name="Google Shape;584;p44">
            <a:extLst>
              <a:ext uri="{FF2B5EF4-FFF2-40B4-BE49-F238E27FC236}">
                <a16:creationId xmlns:a16="http://schemas.microsoft.com/office/drawing/2014/main" id="{417EA9AE-98F7-ABD3-98C8-C29C81AB4FBF}"/>
              </a:ext>
            </a:extLst>
          </p:cNvPr>
          <p:cNvSpPr/>
          <p:nvPr/>
        </p:nvSpPr>
        <p:spPr>
          <a:xfrm>
            <a:off x="265814" y="1876347"/>
            <a:ext cx="11830066" cy="3985875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1510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39717EB-A4A8-5749-8981-90B5A64FE3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3870267"/>
            <a:ext cx="3108960" cy="206940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Le blé </a:t>
            </a:r>
            <a:r>
              <a:rPr lang="fr-FR" sz="3200" dirty="0" err="1"/>
              <a:t>tendre</a:t>
            </a:r>
            <a:r>
              <a:rPr lang="fr-FR" sz="3200" i="1" dirty="0" err="1"/>
              <a:t>Triticum</a:t>
            </a:r>
            <a:r>
              <a:rPr lang="fr-FR" sz="3200" i="1" dirty="0"/>
              <a:t> </a:t>
            </a:r>
            <a:r>
              <a:rPr lang="fr-FR" sz="3200" i="1" dirty="0" err="1"/>
              <a:t>aestivum</a:t>
            </a:r>
            <a:br>
              <a:rPr lang="fr-FR" b="1" dirty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3103418" y="1509184"/>
            <a:ext cx="8473058" cy="3977200"/>
          </a:xfrm>
        </p:spPr>
        <p:txBody>
          <a:bodyPr/>
          <a:lstStyle/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/>
              <a:t> </a:t>
            </a:r>
            <a:endParaRPr lang="en-US" dirty="0"/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Production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Deuxième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céréale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plus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produite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après le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maïs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avec 780 millions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tonnes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2022</a:t>
            </a:r>
          </a:p>
          <a:p>
            <a:pPr lvl="1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50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ans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la production 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triplé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tabLst>
                <a:tab pos="1706563" algn="l"/>
              </a:tabLst>
            </a:pP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Sélection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</a:t>
            </a:r>
          </a:p>
          <a:p>
            <a:pPr>
              <a:tabLst>
                <a:tab pos="487363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Variétés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plus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résistantes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aux maladies et aux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aléas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climatiques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tabLst>
                <a:tab pos="487363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Variétés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nécessitant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moins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d'intrants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>
              <a:tabLst>
                <a:tab pos="487363" algn="l"/>
              </a:tabLst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Variétés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pour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nouvelles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utilisations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alimentaires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 </a:t>
            </a:r>
          </a:p>
          <a:p>
            <a:pPr>
              <a:tabLst>
                <a:tab pos="487363" algn="l"/>
              </a:tabLst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Génétics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génétique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accélère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la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sélection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nouvelles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variétés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L'un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des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génomes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les plus complexes et les plus longs (17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Gpb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Rectangle à coins arrondis 15">
            <a:extLst>
              <a:ext uri="{FF2B5EF4-FFF2-40B4-BE49-F238E27FC236}">
                <a16:creationId xmlns:a16="http://schemas.microsoft.com/office/drawing/2014/main" id="{DDEFAD54-22D2-5946-88AE-2A5A01658565}"/>
              </a:ext>
            </a:extLst>
          </p:cNvPr>
          <p:cNvSpPr/>
          <p:nvPr/>
        </p:nvSpPr>
        <p:spPr>
          <a:xfrm>
            <a:off x="2866350" y="1342104"/>
            <a:ext cx="9020849" cy="4021200"/>
          </a:xfrm>
          <a:prstGeom prst="roundRect">
            <a:avLst/>
          </a:prstGeom>
          <a:noFill/>
          <a:ln w="6350" cmpd="sng">
            <a:solidFill>
              <a:srgbClr val="27566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29" tIns="45715" rIns="91429" bIns="4571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 sz="1351"/>
          </a:p>
        </p:txBody>
      </p:sp>
    </p:spTree>
    <p:extLst>
      <p:ext uri="{BB962C8B-B14F-4D97-AF65-F5344CB8AC3E}">
        <p14:creationId xmlns:p14="http://schemas.microsoft.com/office/powerpoint/2010/main" val="3628680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402325-FEAE-A1E9-1D02-08694865F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845" y="232130"/>
            <a:ext cx="10972400" cy="1144800"/>
          </a:xfrm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Mapping information in tsv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627EFF7-793C-A1B2-5568-7199055859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11" r="3112"/>
          <a:stretch/>
        </p:blipFill>
        <p:spPr>
          <a:xfrm>
            <a:off x="452845" y="1563239"/>
            <a:ext cx="11389750" cy="4001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232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AC40A3-00D4-739F-28F2-36949CD79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194" y="267275"/>
            <a:ext cx="11305612" cy="1325563"/>
          </a:xfrm>
        </p:spPr>
        <p:txBody>
          <a:bodyPr/>
          <a:lstStyle/>
          <a:p>
            <a:r>
              <a:rPr lang="en-US" b="0" dirty="0"/>
              <a:t>Conversion of Obo WTO representation into RDF for the formalization of the aligment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B59ABE9-15FF-BA2E-7F61-0D526AF324FC}"/>
              </a:ext>
            </a:extLst>
          </p:cNvPr>
          <p:cNvSpPr txBox="1"/>
          <p:nvPr/>
        </p:nvSpPr>
        <p:spPr>
          <a:xfrm>
            <a:off x="1305991" y="3370859"/>
            <a:ext cx="10679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Principle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Observable properties should be represented by SKOS concepts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Non-observable traits and environmental factors should be represented by OWL classes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01DACF8-8391-5A73-82E4-940C7D6C47C0}"/>
              </a:ext>
            </a:extLst>
          </p:cNvPr>
          <p:cNvSpPr txBox="1"/>
          <p:nvPr/>
        </p:nvSpPr>
        <p:spPr>
          <a:xfrm>
            <a:off x="1305991" y="2243653"/>
            <a:ext cx="106798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Conversion of WTO from Obo to RDF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Obo format to SKOS and OWL for the integration in the knowledge graph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to choose the appropriate format SKOS or OWL, for each Obo class?</a:t>
            </a:r>
          </a:p>
        </p:txBody>
      </p:sp>
      <p:sp>
        <p:nvSpPr>
          <p:cNvPr id="5" name="Google Shape;584;p44">
            <a:extLst>
              <a:ext uri="{FF2B5EF4-FFF2-40B4-BE49-F238E27FC236}">
                <a16:creationId xmlns:a16="http://schemas.microsoft.com/office/drawing/2014/main" id="{2F2DB86A-9C2B-41BD-5883-D6BC45EA089E}"/>
              </a:ext>
            </a:extLst>
          </p:cNvPr>
          <p:cNvSpPr/>
          <p:nvPr/>
        </p:nvSpPr>
        <p:spPr>
          <a:xfrm>
            <a:off x="987928" y="2055196"/>
            <a:ext cx="10832276" cy="239478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26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13C88E-19CA-2CCE-DE70-0BE1598FC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937" y="307165"/>
            <a:ext cx="10972400" cy="1144800"/>
          </a:xfrm>
        </p:spPr>
        <p:txBody>
          <a:bodyPr>
            <a:normAutofit/>
          </a:bodyPr>
          <a:lstStyle/>
          <a:p>
            <a:r>
              <a:rPr lang="en-US" sz="3200" dirty="0"/>
              <a:t>WTO RDF model heuristics are based on class mapping </a:t>
            </a:r>
            <a:r>
              <a:rPr lang="en-US" sz="2000" dirty="0"/>
              <a:t>(ongoing)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EE81CF0-D6F8-E07D-7069-FA40B1B3E3C8}"/>
              </a:ext>
            </a:extLst>
          </p:cNvPr>
          <p:cNvSpPr txBox="1"/>
          <p:nvPr/>
        </p:nvSpPr>
        <p:spPr>
          <a:xfrm>
            <a:off x="1041285" y="1434664"/>
            <a:ext cx="10679876" cy="2329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 of the heuristics for determining observable properties in a semi-automatic way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lnSpc>
                <a:spcPct val="150000"/>
              </a:lnSpc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H1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WTO phenotype classes are observable properties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H2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SKOS traits of CO_321 are all observable properties, then WTO traits that map a CO_321 concept 	(equivalent or more specific) are observable properties </a:t>
            </a: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leaves of the Environmental property subtree are all observable then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skos:Concept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H4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	WTO traits whose siblings are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skos:Concept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are themselves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skos:Concept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Google Shape;584;p44">
            <a:extLst>
              <a:ext uri="{FF2B5EF4-FFF2-40B4-BE49-F238E27FC236}">
                <a16:creationId xmlns:a16="http://schemas.microsoft.com/office/drawing/2014/main" id="{37EE37FE-1F04-8447-5064-54D905A0E4B6}"/>
              </a:ext>
            </a:extLst>
          </p:cNvPr>
          <p:cNvSpPr/>
          <p:nvPr/>
        </p:nvSpPr>
        <p:spPr>
          <a:xfrm>
            <a:off x="720102" y="1352961"/>
            <a:ext cx="10679876" cy="2541181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1C1AB9F6-BA2B-46FD-3F3F-9B6FB61FE9DB}"/>
              </a:ext>
            </a:extLst>
          </p:cNvPr>
          <p:cNvCxnSpPr/>
          <p:nvPr/>
        </p:nvCxnSpPr>
        <p:spPr>
          <a:xfrm>
            <a:off x="4305668" y="5976604"/>
            <a:ext cx="2849525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Diagramme 19">
            <a:extLst>
              <a:ext uri="{FF2B5EF4-FFF2-40B4-BE49-F238E27FC236}">
                <a16:creationId xmlns:a16="http://schemas.microsoft.com/office/drawing/2014/main" id="{44C8047A-5CDC-5928-D5AD-51D26D0156A4}"/>
              </a:ext>
            </a:extLst>
          </p:cNvPr>
          <p:cNvGraphicFramePr/>
          <p:nvPr/>
        </p:nvGraphicFramePr>
        <p:xfrm>
          <a:off x="2551296" y="4338127"/>
          <a:ext cx="3508744" cy="177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8BA5F723-1C98-08A5-3281-D84E93F579B1}"/>
              </a:ext>
            </a:extLst>
          </p:cNvPr>
          <p:cNvGraphicFramePr/>
          <p:nvPr/>
        </p:nvGraphicFramePr>
        <p:xfrm>
          <a:off x="6609389" y="4810526"/>
          <a:ext cx="2849525" cy="130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2" name="ZoneTexte 21">
            <a:extLst>
              <a:ext uri="{FF2B5EF4-FFF2-40B4-BE49-F238E27FC236}">
                <a16:creationId xmlns:a16="http://schemas.microsoft.com/office/drawing/2014/main" id="{1ACD9F5D-7CC3-4979-DCC2-8CDBFE8BD092}"/>
              </a:ext>
            </a:extLst>
          </p:cNvPr>
          <p:cNvSpPr txBox="1"/>
          <p:nvPr/>
        </p:nvSpPr>
        <p:spPr>
          <a:xfrm>
            <a:off x="5624457" y="5976907"/>
            <a:ext cx="445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DAA8F203-86F3-63BD-0BCD-94CD49205BFB}"/>
              </a:ext>
            </a:extLst>
          </p:cNvPr>
          <p:cNvSpPr txBox="1"/>
          <p:nvPr/>
        </p:nvSpPr>
        <p:spPr>
          <a:xfrm>
            <a:off x="2975028" y="5747771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H4</a:t>
            </a:r>
          </a:p>
        </p:txBody>
      </p:sp>
      <p:sp>
        <p:nvSpPr>
          <p:cNvPr id="24" name="Google Shape;584;p44">
            <a:extLst>
              <a:ext uri="{FF2B5EF4-FFF2-40B4-BE49-F238E27FC236}">
                <a16:creationId xmlns:a16="http://schemas.microsoft.com/office/drawing/2014/main" id="{BCE3817A-C956-83CE-31B4-26CF776AC129}"/>
              </a:ext>
            </a:extLst>
          </p:cNvPr>
          <p:cNvSpPr/>
          <p:nvPr/>
        </p:nvSpPr>
        <p:spPr>
          <a:xfrm>
            <a:off x="2733086" y="4192859"/>
            <a:ext cx="6907618" cy="226369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741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DAED081-E2E1-4A97-FD88-1DDF559707DF}"/>
              </a:ext>
            </a:extLst>
          </p:cNvPr>
          <p:cNvSpPr/>
          <p:nvPr/>
        </p:nvSpPr>
        <p:spPr>
          <a:xfrm>
            <a:off x="4020144" y="4699591"/>
            <a:ext cx="731875" cy="797442"/>
          </a:xfrm>
          <a:prstGeom prst="roundRect">
            <a:avLst/>
          </a:prstGeom>
          <a:solidFill>
            <a:srgbClr val="70AB46"/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203EB84-A040-6153-1E64-F69AFE40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74" y="76174"/>
            <a:ext cx="10515600" cy="1325563"/>
          </a:xfrm>
        </p:spPr>
        <p:txBody>
          <a:bodyPr/>
          <a:lstStyle/>
          <a:p>
            <a:r>
              <a:rPr lang="en-US" b="0" dirty="0"/>
              <a:t>Mapping heuristics exceptions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58487F0-8815-CF33-7114-23DA8A657B36}"/>
              </a:ext>
            </a:extLst>
          </p:cNvPr>
          <p:cNvSpPr txBox="1"/>
          <p:nvPr/>
        </p:nvSpPr>
        <p:spPr>
          <a:xfrm>
            <a:off x="586187" y="1359149"/>
            <a:ext cx="1101962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WTO is not complete </a:t>
            </a:r>
            <a:r>
              <a:rPr lang="en-US" dirty="0"/>
              <a:t>→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application of H3 and H4 heuristics has to be manually checked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Exception to H3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Leaves of the Environmental subtree may be high-level classes. They are roots of future subtrees to be developed further. They should therefore be represented as owl classes.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Exception to H4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General classes may have specific </a:t>
            </a:r>
            <a:r>
              <a:rPr lang="en-US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skos:Concept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sibling. They may be roots of future subtrees and should therefore be represented as owl classes</a:t>
            </a:r>
          </a:p>
        </p:txBody>
      </p: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C71BA022-25B4-0324-FE08-FD85A1536265}"/>
              </a:ext>
            </a:extLst>
          </p:cNvPr>
          <p:cNvCxnSpPr>
            <a:cxnSpLocks/>
          </p:cNvCxnSpPr>
          <p:nvPr/>
        </p:nvCxnSpPr>
        <p:spPr>
          <a:xfrm>
            <a:off x="6118302" y="5062947"/>
            <a:ext cx="1542331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Diagramme 4">
            <a:extLst>
              <a:ext uri="{FF2B5EF4-FFF2-40B4-BE49-F238E27FC236}">
                <a16:creationId xmlns:a16="http://schemas.microsoft.com/office/drawing/2014/main" id="{110BE40B-C590-A130-E170-A5344792D475}"/>
              </a:ext>
            </a:extLst>
          </p:cNvPr>
          <p:cNvGraphicFramePr/>
          <p:nvPr/>
        </p:nvGraphicFramePr>
        <p:xfrm>
          <a:off x="2609558" y="3583958"/>
          <a:ext cx="3508744" cy="177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C2A5DA3A-7841-9D53-45EF-B37148E9226D}"/>
              </a:ext>
            </a:extLst>
          </p:cNvPr>
          <p:cNvGraphicFramePr/>
          <p:nvPr/>
        </p:nvGraphicFramePr>
        <p:xfrm>
          <a:off x="7135483" y="3777380"/>
          <a:ext cx="3051544" cy="1436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BD116E92-13AB-F2A8-5447-B6795B57CA97}"/>
              </a:ext>
            </a:extLst>
          </p:cNvPr>
          <p:cNvSpPr txBox="1"/>
          <p:nvPr/>
        </p:nvSpPr>
        <p:spPr>
          <a:xfrm>
            <a:off x="6324857" y="4704554"/>
            <a:ext cx="1321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H2 mapping</a:t>
            </a:r>
          </a:p>
        </p:txBody>
      </p:sp>
      <p:sp>
        <p:nvSpPr>
          <p:cNvPr id="11" name="Google Shape;584;p44">
            <a:extLst>
              <a:ext uri="{FF2B5EF4-FFF2-40B4-BE49-F238E27FC236}">
                <a16:creationId xmlns:a16="http://schemas.microsoft.com/office/drawing/2014/main" id="{AC1524AA-DED2-D9F6-236C-0C4AF524FAB2}"/>
              </a:ext>
            </a:extLst>
          </p:cNvPr>
          <p:cNvSpPr/>
          <p:nvPr/>
        </p:nvSpPr>
        <p:spPr>
          <a:xfrm>
            <a:off x="1594624" y="3429000"/>
            <a:ext cx="9322419" cy="225808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B2BC7B-E7F6-7EB4-8750-01B8EFA5AB17}"/>
              </a:ext>
            </a:extLst>
          </p:cNvPr>
          <p:cNvSpPr txBox="1"/>
          <p:nvPr/>
        </p:nvSpPr>
        <p:spPr>
          <a:xfrm>
            <a:off x="4880064" y="5213951"/>
            <a:ext cx="47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H4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D7DAEA1-573C-3BA5-9045-91FD83553772}"/>
              </a:ext>
            </a:extLst>
          </p:cNvPr>
          <p:cNvSpPr txBox="1"/>
          <p:nvPr/>
        </p:nvSpPr>
        <p:spPr>
          <a:xfrm>
            <a:off x="3418173" y="5231775"/>
            <a:ext cx="47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H4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B883804-518A-CF95-A47A-E3C134C2F4F6}"/>
              </a:ext>
            </a:extLst>
          </p:cNvPr>
          <p:cNvSpPr txBox="1"/>
          <p:nvPr/>
        </p:nvSpPr>
        <p:spPr>
          <a:xfrm>
            <a:off x="2653861" y="5243264"/>
            <a:ext cx="4739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H4</a:t>
            </a:r>
          </a:p>
        </p:txBody>
      </p:sp>
    </p:spTree>
    <p:extLst>
      <p:ext uri="{BB962C8B-B14F-4D97-AF65-F5344CB8AC3E}">
        <p14:creationId xmlns:p14="http://schemas.microsoft.com/office/powerpoint/2010/main" val="1361174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9"/>
          <p:cNvSpPr txBox="1">
            <a:spLocks noGrp="1"/>
          </p:cNvSpPr>
          <p:nvPr>
            <p:ph type="title"/>
          </p:nvPr>
        </p:nvSpPr>
        <p:spPr>
          <a:xfrm>
            <a:off x="392583" y="30583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6800" rIns="91433" bIns="45700" rtlCol="0" anchor="ctr" anchorCtr="0">
            <a:normAutofit/>
          </a:bodyPr>
          <a:lstStyle/>
          <a:p>
            <a:pPr>
              <a:buSzPts val="2300"/>
            </a:pPr>
            <a:r>
              <a:rPr lang="fr" sz="3200"/>
              <a:t>SSSOM : Simple Standard for Sharing Ontology Mappings</a:t>
            </a:r>
            <a:endParaRPr sz="3200"/>
          </a:p>
        </p:txBody>
      </p:sp>
      <p:sp>
        <p:nvSpPr>
          <p:cNvPr id="98" name="Google Shape;98;p9"/>
          <p:cNvSpPr txBox="1">
            <a:spLocks noGrp="1"/>
          </p:cNvSpPr>
          <p:nvPr>
            <p:ph type="body" idx="1"/>
          </p:nvPr>
        </p:nvSpPr>
        <p:spPr>
          <a:xfrm>
            <a:off x="415600" y="975167"/>
            <a:ext cx="9755600" cy="4555200"/>
          </a:xfrm>
          <a:prstGeom prst="rect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0" indent="0">
              <a:spcBef>
                <a:spcPts val="1067"/>
              </a:spcBef>
              <a:buSzPts val="2000"/>
            </a:pPr>
            <a:r>
              <a:rPr lang="fr" sz="2533" b="1">
                <a:solidFill>
                  <a:schemeClr val="tx1">
                    <a:lumMod val="65000"/>
                    <a:lumOff val="35000"/>
                  </a:schemeClr>
                </a:solidFill>
              </a:rPr>
              <a:t>Par qui ? </a:t>
            </a:r>
            <a:endParaRPr sz="2533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585" indent="-448722">
              <a:spcBef>
                <a:spcPts val="1067"/>
              </a:spcBef>
              <a:buClr>
                <a:srgbClr val="00A3A6"/>
              </a:buClr>
              <a:buSzPts val="1700"/>
              <a:buChar char="•"/>
            </a:pPr>
            <a:r>
              <a:rPr lang="fr" sz="2267">
                <a:solidFill>
                  <a:schemeClr val="tx1">
                    <a:lumMod val="65000"/>
                    <a:lumOff val="35000"/>
                  </a:schemeClr>
                </a:solidFill>
              </a:rPr>
              <a:t>Communauté biomédicale, OBO Foundry</a:t>
            </a:r>
            <a:endParaRPr sz="2267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585" indent="-448722">
              <a:spcBef>
                <a:spcPts val="1067"/>
              </a:spcBef>
              <a:buClr>
                <a:schemeClr val="dk1"/>
              </a:buClr>
              <a:buSzPts val="1700"/>
              <a:buChar char="•"/>
            </a:pPr>
            <a:r>
              <a:rPr lang="fr" sz="2267">
                <a:solidFill>
                  <a:schemeClr val="tx1">
                    <a:lumMod val="65000"/>
                    <a:lumOff val="35000"/>
                  </a:schemeClr>
                </a:solidFill>
              </a:rPr>
              <a:t>intérêt pour SSSOM dans l’European Open Science Cloud </a:t>
            </a:r>
            <a:endParaRPr sz="2267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spcBef>
                <a:spcPts val="1067"/>
              </a:spcBef>
              <a:buSzPts val="2000"/>
            </a:pPr>
            <a:r>
              <a:rPr lang="fr" sz="2533" b="1">
                <a:solidFill>
                  <a:schemeClr val="tx1">
                    <a:lumMod val="65000"/>
                    <a:lumOff val="35000"/>
                  </a:schemeClr>
                </a:solidFill>
              </a:rPr>
              <a:t>Pourquoi ?</a:t>
            </a:r>
            <a:endParaRPr sz="2533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585" indent="-389457">
              <a:spcBef>
                <a:spcPts val="1067"/>
              </a:spcBef>
              <a:buClr>
                <a:srgbClr val="00A3A6"/>
              </a:buClr>
              <a:buSzPts val="1000"/>
              <a:buChar char="●"/>
            </a:pPr>
            <a:r>
              <a:rPr lang="fr" sz="2267">
                <a:solidFill>
                  <a:schemeClr val="tx1">
                    <a:lumMod val="65000"/>
                    <a:lumOff val="35000"/>
                  </a:schemeClr>
                </a:solidFill>
              </a:rPr>
              <a:t>Avoir des mappings FAIR </a:t>
            </a:r>
            <a:endParaRPr sz="2267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19170" lvl="1" indent="-389457">
              <a:buClr>
                <a:schemeClr val="dk1"/>
              </a:buClr>
              <a:buSzPts val="1000"/>
              <a:buChar char="○"/>
            </a:pPr>
            <a:r>
              <a:rPr lang="fr" sz="2000">
                <a:solidFill>
                  <a:schemeClr val="tx1">
                    <a:lumMod val="65000"/>
                    <a:lumOff val="35000"/>
                  </a:schemeClr>
                </a:solidFill>
              </a:rPr>
              <a:t>Etablir un catalogue de métadonnées riches pour les mappings</a:t>
            </a:r>
            <a:endParaRPr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19170" lvl="1" indent="-389457">
              <a:buSzPts val="1000"/>
              <a:buChar char="○"/>
            </a:pPr>
            <a:r>
              <a:rPr lang="fr" sz="2000">
                <a:solidFill>
                  <a:schemeClr val="tx1">
                    <a:lumMod val="65000"/>
                    <a:lumOff val="35000"/>
                  </a:schemeClr>
                </a:solidFill>
              </a:rPr>
              <a:t>Pouvoir avoir des informations de provenance, sur les méthodes, le niveau de confiance…</a:t>
            </a:r>
            <a:endParaRPr sz="1733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585" indent="-389457">
              <a:buClr>
                <a:srgbClr val="00A3A6"/>
              </a:buClr>
              <a:buSzPts val="1000"/>
              <a:buChar char="●"/>
            </a:pPr>
            <a:r>
              <a:rPr lang="fr" sz="2267">
                <a:solidFill>
                  <a:schemeClr val="tx1">
                    <a:lumMod val="65000"/>
                    <a:lumOff val="35000"/>
                  </a:schemeClr>
                </a:solidFill>
              </a:rPr>
              <a:t>Remplacer hasDbXref</a:t>
            </a:r>
            <a:endParaRPr sz="2267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609585" indent="-389457">
              <a:buClr>
                <a:srgbClr val="00A3A6"/>
              </a:buClr>
              <a:buSzPts val="1000"/>
              <a:buChar char="●"/>
            </a:pPr>
            <a:r>
              <a:rPr lang="fr" sz="2267">
                <a:solidFill>
                  <a:schemeClr val="tx1">
                    <a:lumMod val="65000"/>
                    <a:lumOff val="35000"/>
                  </a:schemeClr>
                </a:solidFill>
              </a:rPr>
              <a:t>Volonté d’avoir un modèle simple à utiliser.</a:t>
            </a:r>
            <a:endParaRPr sz="2267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19170" lvl="1" indent="-397923">
              <a:buSzPts val="1100"/>
              <a:buChar char="○"/>
            </a:pPr>
            <a:r>
              <a:rPr lang="fr" sz="2000">
                <a:solidFill>
                  <a:schemeClr val="tx1">
                    <a:lumMod val="65000"/>
                    <a:lumOff val="35000"/>
                  </a:schemeClr>
                </a:solidFill>
              </a:rPr>
              <a:t>Serialisation en RDF/OWL pour la communauté web sémantique</a:t>
            </a:r>
            <a:endParaRPr sz="20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1219170" lvl="1" indent="-397923">
              <a:buSzPts val="1100"/>
              <a:buChar char="○"/>
            </a:pPr>
            <a:r>
              <a:rPr lang="fr" sz="2000">
                <a:solidFill>
                  <a:schemeClr val="tx1">
                    <a:lumMod val="65000"/>
                    <a:lumOff val="35000"/>
                  </a:schemeClr>
                </a:solidFill>
              </a:rPr>
              <a:t>TSV pour une communauté plus large</a:t>
            </a:r>
            <a:endParaRPr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9" name="Google Shape;99;p9"/>
          <p:cNvSpPr txBox="1"/>
          <p:nvPr/>
        </p:nvSpPr>
        <p:spPr>
          <a:xfrm>
            <a:off x="858700" y="5496634"/>
            <a:ext cx="6499600" cy="73612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585" indent="-448722">
              <a:spcBef>
                <a:spcPts val="1067"/>
              </a:spcBef>
              <a:buClr>
                <a:srgbClr val="00A3A6"/>
              </a:buClr>
              <a:buSzPts val="1700"/>
              <a:buChar char="➔"/>
            </a:pPr>
            <a:r>
              <a:rPr lang="fr" sz="2267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https://mapping-commons.github.io/sssom/</a:t>
            </a:r>
            <a:r>
              <a:rPr lang="fr" sz="2267">
                <a:solidFill>
                  <a:srgbClr val="00A3A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400"/>
          </a:p>
        </p:txBody>
      </p:sp>
      <p:sp>
        <p:nvSpPr>
          <p:cNvPr id="100" name="Google Shape;100;p9"/>
          <p:cNvSpPr txBox="1"/>
          <p:nvPr/>
        </p:nvSpPr>
        <p:spPr>
          <a:xfrm>
            <a:off x="1208000" y="6403000"/>
            <a:ext cx="4888000" cy="4103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067">
                <a:latin typeface="Calibri"/>
                <a:ea typeface="Calibri"/>
                <a:cs typeface="Calibri"/>
                <a:sym typeface="Calibri"/>
              </a:rPr>
              <a:t>Journées scientifiques D2KAB - 14 mars 2023 - S. Aubin</a:t>
            </a:r>
            <a:endParaRPr sz="1067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1da689325e_1_17"/>
          <p:cNvSpPr/>
          <p:nvPr/>
        </p:nvSpPr>
        <p:spPr>
          <a:xfrm>
            <a:off x="2723371" y="3466160"/>
            <a:ext cx="15704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g11da689325e_1_17"/>
          <p:cNvSpPr/>
          <p:nvPr/>
        </p:nvSpPr>
        <p:spPr>
          <a:xfrm>
            <a:off x="2723425" y="3954783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WTO_0000086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g11da689325e_1_17"/>
          <p:cNvSpPr/>
          <p:nvPr/>
        </p:nvSpPr>
        <p:spPr>
          <a:xfrm>
            <a:off x="7000667" y="3466167"/>
            <a:ext cx="17848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11da689325e_1_17"/>
          <p:cNvSpPr/>
          <p:nvPr/>
        </p:nvSpPr>
        <p:spPr>
          <a:xfrm>
            <a:off x="7000767" y="3954767"/>
            <a:ext cx="17760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CO_321:0000034       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g11da689325e_1_17"/>
          <p:cNvSpPr/>
          <p:nvPr/>
        </p:nvSpPr>
        <p:spPr>
          <a:xfrm>
            <a:off x="4862001" y="3221849"/>
            <a:ext cx="15704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predicate_id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g11da689325e_1_17"/>
          <p:cNvSpPr/>
          <p:nvPr/>
        </p:nvSpPr>
        <p:spPr>
          <a:xfrm>
            <a:off x="4862056" y="3710471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fr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skos:exactMatch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1" name="Google Shape;111;g11da689325e_1_17"/>
          <p:cNvCxnSpPr>
            <a:stCxn id="106" idx="3"/>
            <a:endCxn id="108" idx="1"/>
          </p:cNvCxnSpPr>
          <p:nvPr/>
        </p:nvCxnSpPr>
        <p:spPr>
          <a:xfrm>
            <a:off x="4293825" y="4194983"/>
            <a:ext cx="270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12" name="Google Shape;112;g11da689325e_1_17"/>
          <p:cNvSpPr txBox="1">
            <a:spLocks noGrp="1"/>
          </p:cNvSpPr>
          <p:nvPr>
            <p:ph type="title" idx="4294967295"/>
          </p:nvPr>
        </p:nvSpPr>
        <p:spPr>
          <a:xfrm>
            <a:off x="416933" y="595200"/>
            <a:ext cx="9374000" cy="78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68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SzPts val="2300"/>
            </a:pPr>
            <a:r>
              <a:rPr lang="fr"/>
              <a:t>Mapping Model</a:t>
            </a:r>
            <a:endParaRPr/>
          </a:p>
        </p:txBody>
      </p:sp>
      <p:sp>
        <p:nvSpPr>
          <p:cNvPr id="113" name="Google Shape;113;g11da689325e_1_17"/>
          <p:cNvSpPr txBox="1"/>
          <p:nvPr/>
        </p:nvSpPr>
        <p:spPr>
          <a:xfrm>
            <a:off x="1208000" y="6403000"/>
            <a:ext cx="4888000" cy="4103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067">
                <a:latin typeface="Calibri"/>
                <a:ea typeface="Calibri"/>
                <a:cs typeface="Calibri"/>
                <a:sym typeface="Calibri"/>
              </a:rPr>
              <a:t>Journées scientifiques D2KAB - 14 mars 2023 - S. Aubin</a:t>
            </a:r>
            <a:endParaRPr sz="1067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8d6bb0efc_0_157"/>
          <p:cNvSpPr/>
          <p:nvPr/>
        </p:nvSpPr>
        <p:spPr>
          <a:xfrm>
            <a:off x="2723371" y="3466160"/>
            <a:ext cx="15704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g218d6bb0efc_0_157"/>
          <p:cNvSpPr/>
          <p:nvPr/>
        </p:nvSpPr>
        <p:spPr>
          <a:xfrm>
            <a:off x="2723425" y="3954783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WTO_0000086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g218d6bb0efc_0_157"/>
          <p:cNvSpPr/>
          <p:nvPr/>
        </p:nvSpPr>
        <p:spPr>
          <a:xfrm>
            <a:off x="7000667" y="3466167"/>
            <a:ext cx="17848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218d6bb0efc_0_157"/>
          <p:cNvSpPr/>
          <p:nvPr/>
        </p:nvSpPr>
        <p:spPr>
          <a:xfrm>
            <a:off x="7000767" y="3954767"/>
            <a:ext cx="17760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CO_321:0000034       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218d6bb0efc_0_157"/>
          <p:cNvSpPr/>
          <p:nvPr/>
        </p:nvSpPr>
        <p:spPr>
          <a:xfrm>
            <a:off x="4862001" y="3221849"/>
            <a:ext cx="15704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predicate_id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g218d6bb0efc_0_157"/>
          <p:cNvSpPr/>
          <p:nvPr/>
        </p:nvSpPr>
        <p:spPr>
          <a:xfrm>
            <a:off x="4862056" y="3710471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fr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skos:exactMatch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4" name="Google Shape;124;g218d6bb0efc_0_157"/>
          <p:cNvCxnSpPr>
            <a:stCxn id="119" idx="3"/>
            <a:endCxn id="121" idx="1"/>
          </p:cNvCxnSpPr>
          <p:nvPr/>
        </p:nvCxnSpPr>
        <p:spPr>
          <a:xfrm>
            <a:off x="4293825" y="4194983"/>
            <a:ext cx="270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25" name="Google Shape;125;g218d6bb0efc_0_157"/>
          <p:cNvSpPr txBox="1">
            <a:spLocks noGrp="1"/>
          </p:cNvSpPr>
          <p:nvPr>
            <p:ph type="title" idx="4294967295"/>
          </p:nvPr>
        </p:nvSpPr>
        <p:spPr>
          <a:xfrm>
            <a:off x="416933" y="595200"/>
            <a:ext cx="9374000" cy="78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6800" rIns="91433" bIns="45700" rtlCol="0" anchor="ctr" anchorCtr="0">
            <a:normAutofit/>
          </a:bodyPr>
          <a:lstStyle/>
          <a:p>
            <a:pPr>
              <a:spcBef>
                <a:spcPts val="0"/>
              </a:spcBef>
              <a:buSzPts val="2300"/>
            </a:pPr>
            <a:r>
              <a:rPr lang="fr"/>
              <a:t>Mapping Model</a:t>
            </a:r>
            <a:endParaRPr/>
          </a:p>
        </p:txBody>
      </p:sp>
      <p:sp>
        <p:nvSpPr>
          <p:cNvPr id="126" name="Google Shape;126;g218d6bb0efc_0_157"/>
          <p:cNvSpPr/>
          <p:nvPr/>
        </p:nvSpPr>
        <p:spPr>
          <a:xfrm>
            <a:off x="2661400" y="110233"/>
            <a:ext cx="5971733" cy="3111600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fr" sz="1733"/>
              <a:t>owl:sameAs, owl:equivalentClass, owl:equivalentProperty</a:t>
            </a:r>
            <a:endParaRPr sz="1733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fr" sz="1733"/>
              <a:t>rdfs:subClassOf, rdfs:subPropertyOf</a:t>
            </a:r>
            <a:endParaRPr sz="1733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fr" sz="1733">
                <a:solidFill>
                  <a:schemeClr val="dk1"/>
                </a:solidFill>
              </a:rPr>
              <a:t>skos:exactMatch</a:t>
            </a:r>
            <a:r>
              <a:rPr lang="fr" sz="1733">
                <a:solidFill>
                  <a:srgbClr val="2429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fr" sz="1733">
                <a:solidFill>
                  <a:schemeClr val="dk1"/>
                </a:solidFill>
              </a:rPr>
              <a:t>skos:narrowMatch, skos:closeMatch, </a:t>
            </a:r>
            <a:r>
              <a:rPr lang="fr" sz="1733"/>
              <a:t>skos:relatedMatch, skos:broadMatch</a:t>
            </a:r>
            <a:endParaRPr sz="1733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fr" sz="1733"/>
              <a:t>oboInOwl:hasDbXref</a:t>
            </a:r>
            <a:endParaRPr sz="1733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fr" sz="1733"/>
              <a:t>rdfs:seeAlso</a:t>
            </a:r>
            <a:endParaRPr sz="1733"/>
          </a:p>
          <a:p>
            <a:pPr algn="ctr"/>
            <a:r>
              <a:rPr lang="fr" sz="1733" b="1"/>
              <a:t>ou toute autre propriété d’alignement déclarée dans une ontologie, un schéma</a:t>
            </a:r>
            <a:endParaRPr sz="1733" b="1"/>
          </a:p>
        </p:txBody>
      </p:sp>
      <p:sp>
        <p:nvSpPr>
          <p:cNvPr id="127" name="Google Shape;127;g218d6bb0efc_0_157"/>
          <p:cNvSpPr txBox="1"/>
          <p:nvPr/>
        </p:nvSpPr>
        <p:spPr>
          <a:xfrm>
            <a:off x="1208000" y="6403000"/>
            <a:ext cx="4888000" cy="4103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067">
                <a:latin typeface="Calibri"/>
                <a:ea typeface="Calibri"/>
                <a:cs typeface="Calibri"/>
                <a:sym typeface="Calibri"/>
              </a:rPr>
              <a:t>Journées scientifiques D2KAB - 14 mars 2023 - S. Aubin</a:t>
            </a:r>
            <a:endParaRPr sz="1067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CE831ED0-CF47-EB5F-1650-19A6816B0E7A}"/>
              </a:ext>
            </a:extLst>
          </p:cNvPr>
          <p:cNvSpPr txBox="1">
            <a:spLocks/>
          </p:cNvSpPr>
          <p:nvPr/>
        </p:nvSpPr>
        <p:spPr>
          <a:xfrm>
            <a:off x="87349" y="311986"/>
            <a:ext cx="10972400" cy="69170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Mapping information </a:t>
            </a:r>
            <a:r>
              <a:rPr lang="fr-FR" sz="3200" dirty="0" err="1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formalized</a:t>
            </a:r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 </a:t>
            </a:r>
            <a:r>
              <a:rPr lang="fr-FR" sz="3200" dirty="0" err="1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into</a:t>
            </a:r>
            <a:endParaRPr lang="en-US" sz="3200" dirty="0"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7AF5DF4-117B-ADDF-97B1-88B5696E7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34" y="-90838"/>
            <a:ext cx="3483429" cy="1447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Google Shape;132;g218d6bb0efc_0_9">
            <a:extLst>
              <a:ext uri="{FF2B5EF4-FFF2-40B4-BE49-F238E27FC236}">
                <a16:creationId xmlns:a16="http://schemas.microsoft.com/office/drawing/2014/main" id="{FDFE2AE9-908F-1E34-88DD-6D56D5D0B647}"/>
              </a:ext>
            </a:extLst>
          </p:cNvPr>
          <p:cNvSpPr/>
          <p:nvPr/>
        </p:nvSpPr>
        <p:spPr>
          <a:xfrm>
            <a:off x="2656035" y="3070832"/>
            <a:ext cx="6537600" cy="1547200"/>
          </a:xfrm>
          <a:prstGeom prst="roundRect">
            <a:avLst>
              <a:gd name="adj" fmla="val 16667"/>
            </a:avLst>
          </a:prstGeom>
          <a:solidFill>
            <a:srgbClr val="F3F3F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400"/>
            </a:pPr>
            <a:endParaRPr sz="18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33;g218d6bb0efc_0_9">
            <a:extLst>
              <a:ext uri="{FF2B5EF4-FFF2-40B4-BE49-F238E27FC236}">
                <a16:creationId xmlns:a16="http://schemas.microsoft.com/office/drawing/2014/main" id="{6CB95673-E297-2BEE-4825-752122996B53}"/>
              </a:ext>
            </a:extLst>
          </p:cNvPr>
          <p:cNvSpPr/>
          <p:nvPr/>
        </p:nvSpPr>
        <p:spPr>
          <a:xfrm>
            <a:off x="570688" y="3461719"/>
            <a:ext cx="15704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reviewer_id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134;g218d6bb0efc_0_9">
            <a:extLst>
              <a:ext uri="{FF2B5EF4-FFF2-40B4-BE49-F238E27FC236}">
                <a16:creationId xmlns:a16="http://schemas.microsoft.com/office/drawing/2014/main" id="{46555A1D-D96F-3157-26D0-8E8F73D073F2}"/>
              </a:ext>
            </a:extLst>
          </p:cNvPr>
          <p:cNvSpPr/>
          <p:nvPr/>
        </p:nvSpPr>
        <p:spPr>
          <a:xfrm>
            <a:off x="570743" y="3950341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fr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orcid:0001-.....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35;g218d6bb0efc_0_9">
            <a:extLst>
              <a:ext uri="{FF2B5EF4-FFF2-40B4-BE49-F238E27FC236}">
                <a16:creationId xmlns:a16="http://schemas.microsoft.com/office/drawing/2014/main" id="{8BC6C46B-19BE-2E81-3693-465E9EC2A2F0}"/>
              </a:ext>
            </a:extLst>
          </p:cNvPr>
          <p:cNvSpPr/>
          <p:nvPr/>
        </p:nvSpPr>
        <p:spPr>
          <a:xfrm>
            <a:off x="2914988" y="1550080"/>
            <a:ext cx="15704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f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Comment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36;g218d6bb0efc_0_9">
            <a:extLst>
              <a:ext uri="{FF2B5EF4-FFF2-40B4-BE49-F238E27FC236}">
                <a16:creationId xmlns:a16="http://schemas.microsoft.com/office/drawing/2014/main" id="{AEF2D131-11B4-1799-B401-B88AF7E3E676}"/>
              </a:ext>
            </a:extLst>
          </p:cNvPr>
          <p:cNvSpPr/>
          <p:nvPr/>
        </p:nvSpPr>
        <p:spPr>
          <a:xfrm>
            <a:off x="2915040" y="2038696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“Same class name”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37;g218d6bb0efc_0_9">
            <a:extLst>
              <a:ext uri="{FF2B5EF4-FFF2-40B4-BE49-F238E27FC236}">
                <a16:creationId xmlns:a16="http://schemas.microsoft.com/office/drawing/2014/main" id="{5E8B2BDA-CA9A-6B43-173B-D6D3CB3018D7}"/>
              </a:ext>
            </a:extLst>
          </p:cNvPr>
          <p:cNvSpPr/>
          <p:nvPr/>
        </p:nvSpPr>
        <p:spPr>
          <a:xfrm>
            <a:off x="4852356" y="1550080"/>
            <a:ext cx="21452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fr" sz="1600"/>
              <a:t>mapping_justification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8;g218d6bb0efc_0_9">
            <a:extLst>
              <a:ext uri="{FF2B5EF4-FFF2-40B4-BE49-F238E27FC236}">
                <a16:creationId xmlns:a16="http://schemas.microsoft.com/office/drawing/2014/main" id="{94DE97E0-8B46-3362-AB9D-2BF133DAF610}"/>
              </a:ext>
            </a:extLst>
          </p:cNvPr>
          <p:cNvSpPr/>
          <p:nvPr/>
        </p:nvSpPr>
        <p:spPr>
          <a:xfrm>
            <a:off x="4852431" y="2038683"/>
            <a:ext cx="21452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HumanCurated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39;g218d6bb0efc_0_9">
            <a:extLst>
              <a:ext uri="{FF2B5EF4-FFF2-40B4-BE49-F238E27FC236}">
                <a16:creationId xmlns:a16="http://schemas.microsoft.com/office/drawing/2014/main" id="{31C8F48C-1FED-F797-4659-5B78EF3015AF}"/>
              </a:ext>
            </a:extLst>
          </p:cNvPr>
          <p:cNvSpPr/>
          <p:nvPr/>
        </p:nvSpPr>
        <p:spPr>
          <a:xfrm>
            <a:off x="2914959" y="3649040"/>
            <a:ext cx="15704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40;g218d6bb0efc_0_9">
            <a:extLst>
              <a:ext uri="{FF2B5EF4-FFF2-40B4-BE49-F238E27FC236}">
                <a16:creationId xmlns:a16="http://schemas.microsoft.com/office/drawing/2014/main" id="{AB314C1E-E134-443C-1935-69DFB6AF04BB}"/>
              </a:ext>
            </a:extLst>
          </p:cNvPr>
          <p:cNvSpPr/>
          <p:nvPr/>
        </p:nvSpPr>
        <p:spPr>
          <a:xfrm>
            <a:off x="2915013" y="4137663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WTO_0000086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41;g218d6bb0efc_0_9">
            <a:extLst>
              <a:ext uri="{FF2B5EF4-FFF2-40B4-BE49-F238E27FC236}">
                <a16:creationId xmlns:a16="http://schemas.microsoft.com/office/drawing/2014/main" id="{AA07871D-921B-4E1E-62EA-5A4458F34B4F}"/>
              </a:ext>
            </a:extLst>
          </p:cNvPr>
          <p:cNvSpPr/>
          <p:nvPr/>
        </p:nvSpPr>
        <p:spPr>
          <a:xfrm>
            <a:off x="7192255" y="3649047"/>
            <a:ext cx="17848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42;g218d6bb0efc_0_9">
            <a:extLst>
              <a:ext uri="{FF2B5EF4-FFF2-40B4-BE49-F238E27FC236}">
                <a16:creationId xmlns:a16="http://schemas.microsoft.com/office/drawing/2014/main" id="{B1EEF6BD-7191-2D09-9600-E070419FCD19}"/>
              </a:ext>
            </a:extLst>
          </p:cNvPr>
          <p:cNvSpPr/>
          <p:nvPr/>
        </p:nvSpPr>
        <p:spPr>
          <a:xfrm>
            <a:off x="7192355" y="4137647"/>
            <a:ext cx="17760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333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CO_321:0000034        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43;g218d6bb0efc_0_9">
            <a:extLst>
              <a:ext uri="{FF2B5EF4-FFF2-40B4-BE49-F238E27FC236}">
                <a16:creationId xmlns:a16="http://schemas.microsoft.com/office/drawing/2014/main" id="{4F9738BE-E9A2-4FE3-B27C-F9061B0FCB7E}"/>
              </a:ext>
            </a:extLst>
          </p:cNvPr>
          <p:cNvSpPr/>
          <p:nvPr/>
        </p:nvSpPr>
        <p:spPr>
          <a:xfrm>
            <a:off x="5053589" y="3404729"/>
            <a:ext cx="1570400" cy="480400"/>
          </a:xfrm>
          <a:prstGeom prst="round2SameRect">
            <a:avLst>
              <a:gd name="adj1" fmla="val 16667"/>
              <a:gd name="adj2" fmla="val 0"/>
            </a:avLst>
          </a:prstGeom>
          <a:solidFill>
            <a:srgbClr val="10C9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predicate_id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44;g218d6bb0efc_0_9">
            <a:extLst>
              <a:ext uri="{FF2B5EF4-FFF2-40B4-BE49-F238E27FC236}">
                <a16:creationId xmlns:a16="http://schemas.microsoft.com/office/drawing/2014/main" id="{D139D636-DE6D-7B9B-3BC8-DEB840D0C533}"/>
              </a:ext>
            </a:extLst>
          </p:cNvPr>
          <p:cNvSpPr/>
          <p:nvPr/>
        </p:nvSpPr>
        <p:spPr>
          <a:xfrm>
            <a:off x="5053644" y="3893351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000"/>
            </a:pPr>
            <a:r>
              <a:rPr lang="fr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skos:exactMatch</a:t>
            </a:r>
            <a:endParaRPr sz="1333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" name="Google Shape;145;g218d6bb0efc_0_9">
            <a:extLst>
              <a:ext uri="{FF2B5EF4-FFF2-40B4-BE49-F238E27FC236}">
                <a16:creationId xmlns:a16="http://schemas.microsoft.com/office/drawing/2014/main" id="{54EA154F-08CE-151D-9EC3-523DE66D4BBE}"/>
              </a:ext>
            </a:extLst>
          </p:cNvPr>
          <p:cNvCxnSpPr>
            <a:stCxn id="15" idx="3"/>
            <a:endCxn id="17" idx="1"/>
          </p:cNvCxnSpPr>
          <p:nvPr/>
        </p:nvCxnSpPr>
        <p:spPr>
          <a:xfrm>
            <a:off x="4485413" y="4377863"/>
            <a:ext cx="270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1" name="Google Shape;146;g218d6bb0efc_0_9">
            <a:extLst>
              <a:ext uri="{FF2B5EF4-FFF2-40B4-BE49-F238E27FC236}">
                <a16:creationId xmlns:a16="http://schemas.microsoft.com/office/drawing/2014/main" id="{5D804175-91A0-9B1D-67A1-72FDA93194CF}"/>
              </a:ext>
            </a:extLst>
          </p:cNvPr>
          <p:cNvSpPr/>
          <p:nvPr/>
        </p:nvSpPr>
        <p:spPr>
          <a:xfrm>
            <a:off x="431188" y="5132247"/>
            <a:ext cx="20684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200"/>
            </a:pPr>
            <a:r>
              <a:rPr lang="fr"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mapping_cardinality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47;g218d6bb0efc_0_9">
            <a:extLst>
              <a:ext uri="{FF2B5EF4-FFF2-40B4-BE49-F238E27FC236}">
                <a16:creationId xmlns:a16="http://schemas.microsoft.com/office/drawing/2014/main" id="{6DE8FFC2-CD09-0087-FAC6-A4597A95C8E5}"/>
              </a:ext>
            </a:extLst>
          </p:cNvPr>
          <p:cNvSpPr/>
          <p:nvPr/>
        </p:nvSpPr>
        <p:spPr>
          <a:xfrm>
            <a:off x="422355" y="5620880"/>
            <a:ext cx="2068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1:1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48;g218d6bb0efc_0_9">
            <a:extLst>
              <a:ext uri="{FF2B5EF4-FFF2-40B4-BE49-F238E27FC236}">
                <a16:creationId xmlns:a16="http://schemas.microsoft.com/office/drawing/2014/main" id="{D50AB3CE-B25B-A072-21B6-44E3E5718EDE}"/>
              </a:ext>
            </a:extLst>
          </p:cNvPr>
          <p:cNvSpPr/>
          <p:nvPr/>
        </p:nvSpPr>
        <p:spPr>
          <a:xfrm>
            <a:off x="2914931" y="5132243"/>
            <a:ext cx="15704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subject_label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149;g218d6bb0efc_0_9">
            <a:extLst>
              <a:ext uri="{FF2B5EF4-FFF2-40B4-BE49-F238E27FC236}">
                <a16:creationId xmlns:a16="http://schemas.microsoft.com/office/drawing/2014/main" id="{32A5E019-5BC5-53AE-712C-A3D161328B6E}"/>
              </a:ext>
            </a:extLst>
          </p:cNvPr>
          <p:cNvSpPr/>
          <p:nvPr/>
        </p:nvSpPr>
        <p:spPr>
          <a:xfrm>
            <a:off x="2914985" y="5620864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response to abiotic stress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50;g218d6bb0efc_0_9">
            <a:extLst>
              <a:ext uri="{FF2B5EF4-FFF2-40B4-BE49-F238E27FC236}">
                <a16:creationId xmlns:a16="http://schemas.microsoft.com/office/drawing/2014/main" id="{15C5D263-2413-EA09-6224-CE036BBE307E}"/>
              </a:ext>
            </a:extLst>
          </p:cNvPr>
          <p:cNvSpPr/>
          <p:nvPr/>
        </p:nvSpPr>
        <p:spPr>
          <a:xfrm>
            <a:off x="7284920" y="5132243"/>
            <a:ext cx="15704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object_label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51;g218d6bb0efc_0_9">
            <a:extLst>
              <a:ext uri="{FF2B5EF4-FFF2-40B4-BE49-F238E27FC236}">
                <a16:creationId xmlns:a16="http://schemas.microsoft.com/office/drawing/2014/main" id="{57C5DC17-E5CB-2F72-5CF3-210468F13B9F}"/>
              </a:ext>
            </a:extLst>
          </p:cNvPr>
          <p:cNvSpPr/>
          <p:nvPr/>
        </p:nvSpPr>
        <p:spPr>
          <a:xfrm>
            <a:off x="7284975" y="5620864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Abiotic stress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2;g218d6bb0efc_0_9">
            <a:extLst>
              <a:ext uri="{FF2B5EF4-FFF2-40B4-BE49-F238E27FC236}">
                <a16:creationId xmlns:a16="http://schemas.microsoft.com/office/drawing/2014/main" id="{F90A14D7-295A-9AB3-6C1C-48AC7A090A64}"/>
              </a:ext>
            </a:extLst>
          </p:cNvPr>
          <p:cNvSpPr/>
          <p:nvPr/>
        </p:nvSpPr>
        <p:spPr>
          <a:xfrm>
            <a:off x="7364481" y="1550075"/>
            <a:ext cx="15704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200"/>
            </a:pPr>
            <a:r>
              <a:rPr lang="fr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mapping_date</a:t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153;g218d6bb0efc_0_9">
            <a:extLst>
              <a:ext uri="{FF2B5EF4-FFF2-40B4-BE49-F238E27FC236}">
                <a16:creationId xmlns:a16="http://schemas.microsoft.com/office/drawing/2014/main" id="{FD81B8B7-FA43-DAC7-A1C5-BCE789984BCE}"/>
              </a:ext>
            </a:extLst>
          </p:cNvPr>
          <p:cNvSpPr/>
          <p:nvPr/>
        </p:nvSpPr>
        <p:spPr>
          <a:xfrm>
            <a:off x="7364536" y="2038696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29.05.2021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" name="Google Shape;154;g218d6bb0efc_0_9">
            <a:extLst>
              <a:ext uri="{FF2B5EF4-FFF2-40B4-BE49-F238E27FC236}">
                <a16:creationId xmlns:a16="http://schemas.microsoft.com/office/drawing/2014/main" id="{A387F08A-FE83-291A-82CB-84C15BD498B7}"/>
              </a:ext>
            </a:extLst>
          </p:cNvPr>
          <p:cNvCxnSpPr>
            <a:stCxn id="11" idx="2"/>
            <a:endCxn id="7" idx="0"/>
          </p:cNvCxnSpPr>
          <p:nvPr/>
        </p:nvCxnSpPr>
        <p:spPr>
          <a:xfrm rot="-5400000" flipH="1">
            <a:off x="4536640" y="1682696"/>
            <a:ext cx="551600" cy="22244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155;g218d6bb0efc_0_9">
            <a:extLst>
              <a:ext uri="{FF2B5EF4-FFF2-40B4-BE49-F238E27FC236}">
                <a16:creationId xmlns:a16="http://schemas.microsoft.com/office/drawing/2014/main" id="{8896FDAF-C8F6-6A16-F056-D0E5CE98439A}"/>
              </a:ext>
            </a:extLst>
          </p:cNvPr>
          <p:cNvCxnSpPr>
            <a:stCxn id="13" idx="2"/>
            <a:endCxn id="7" idx="0"/>
          </p:cNvCxnSpPr>
          <p:nvPr/>
        </p:nvCxnSpPr>
        <p:spPr>
          <a:xfrm rot="-5400000" flipH="1">
            <a:off x="5649631" y="2794483"/>
            <a:ext cx="551600" cy="8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156;g218d6bb0efc_0_9">
            <a:extLst>
              <a:ext uri="{FF2B5EF4-FFF2-40B4-BE49-F238E27FC236}">
                <a16:creationId xmlns:a16="http://schemas.microsoft.com/office/drawing/2014/main" id="{6A440067-B56B-C617-1DE2-51A900C52CCB}"/>
              </a:ext>
            </a:extLst>
          </p:cNvPr>
          <p:cNvCxnSpPr>
            <a:stCxn id="28" idx="2"/>
            <a:endCxn id="7" idx="0"/>
          </p:cNvCxnSpPr>
          <p:nvPr/>
        </p:nvCxnSpPr>
        <p:spPr>
          <a:xfrm rot="5400000">
            <a:off x="6761536" y="1682496"/>
            <a:ext cx="551600" cy="2224800"/>
          </a:xfrm>
          <a:prstGeom prst="curvedConnector3">
            <a:avLst>
              <a:gd name="adj1" fmla="val 50003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" name="Google Shape;157;g218d6bb0efc_0_9">
            <a:extLst>
              <a:ext uri="{FF2B5EF4-FFF2-40B4-BE49-F238E27FC236}">
                <a16:creationId xmlns:a16="http://schemas.microsoft.com/office/drawing/2014/main" id="{656CA116-B25D-036A-6486-6425DAF6D679}"/>
              </a:ext>
            </a:extLst>
          </p:cNvPr>
          <p:cNvCxnSpPr>
            <a:stCxn id="21" idx="0"/>
            <a:endCxn id="7" idx="2"/>
          </p:cNvCxnSpPr>
          <p:nvPr/>
        </p:nvCxnSpPr>
        <p:spPr>
          <a:xfrm rot="-5400000">
            <a:off x="3437988" y="2645247"/>
            <a:ext cx="514400" cy="4459600"/>
          </a:xfrm>
          <a:prstGeom prst="curvedConnector3">
            <a:avLst>
              <a:gd name="adj1" fmla="val 4998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" name="Google Shape;158;g218d6bb0efc_0_9">
            <a:extLst>
              <a:ext uri="{FF2B5EF4-FFF2-40B4-BE49-F238E27FC236}">
                <a16:creationId xmlns:a16="http://schemas.microsoft.com/office/drawing/2014/main" id="{FFC0C1C2-00B7-23BA-B7A3-706E30C49441}"/>
              </a:ext>
            </a:extLst>
          </p:cNvPr>
          <p:cNvCxnSpPr>
            <a:stCxn id="23" idx="0"/>
            <a:endCxn id="7" idx="2"/>
          </p:cNvCxnSpPr>
          <p:nvPr/>
        </p:nvCxnSpPr>
        <p:spPr>
          <a:xfrm rot="-5400000">
            <a:off x="4555331" y="3762643"/>
            <a:ext cx="514400" cy="22248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" name="Google Shape;159;g218d6bb0efc_0_9">
            <a:extLst>
              <a:ext uri="{FF2B5EF4-FFF2-40B4-BE49-F238E27FC236}">
                <a16:creationId xmlns:a16="http://schemas.microsoft.com/office/drawing/2014/main" id="{2AC9DE25-43FE-800C-9012-E29F1EC58B21}"/>
              </a:ext>
            </a:extLst>
          </p:cNvPr>
          <p:cNvCxnSpPr>
            <a:stCxn id="25" idx="0"/>
            <a:endCxn id="7" idx="2"/>
          </p:cNvCxnSpPr>
          <p:nvPr/>
        </p:nvCxnSpPr>
        <p:spPr>
          <a:xfrm rot="5400000" flipH="1">
            <a:off x="6740320" y="3802443"/>
            <a:ext cx="514400" cy="2145200"/>
          </a:xfrm>
          <a:prstGeom prst="curvedConnector3">
            <a:avLst>
              <a:gd name="adj1" fmla="val 5001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" name="Google Shape;160;g218d6bb0efc_0_9">
            <a:extLst>
              <a:ext uri="{FF2B5EF4-FFF2-40B4-BE49-F238E27FC236}">
                <a16:creationId xmlns:a16="http://schemas.microsoft.com/office/drawing/2014/main" id="{AA820D19-91C5-EF0B-F865-FF84367C5292}"/>
              </a:ext>
            </a:extLst>
          </p:cNvPr>
          <p:cNvCxnSpPr>
            <a:stCxn id="9" idx="3"/>
            <a:endCxn id="7" idx="1"/>
          </p:cNvCxnSpPr>
          <p:nvPr/>
        </p:nvCxnSpPr>
        <p:spPr>
          <a:xfrm rot="10800000" flipH="1">
            <a:off x="2141143" y="3844541"/>
            <a:ext cx="514800" cy="346000"/>
          </a:xfrm>
          <a:prstGeom prst="curvedConnector3">
            <a:avLst>
              <a:gd name="adj1" fmla="val 50009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" name="Google Shape;161;g218d6bb0efc_0_9">
            <a:extLst>
              <a:ext uri="{FF2B5EF4-FFF2-40B4-BE49-F238E27FC236}">
                <a16:creationId xmlns:a16="http://schemas.microsoft.com/office/drawing/2014/main" id="{B09B6F97-D645-66DB-41CE-61C2A8631C3B}"/>
              </a:ext>
            </a:extLst>
          </p:cNvPr>
          <p:cNvSpPr txBox="1">
            <a:spLocks/>
          </p:cNvSpPr>
          <p:nvPr/>
        </p:nvSpPr>
        <p:spPr>
          <a:xfrm>
            <a:off x="9452467" y="3641541"/>
            <a:ext cx="2138630" cy="789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46800" rIns="91433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7566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SzPts val="2300"/>
            </a:pPr>
            <a:r>
              <a:rPr lang="fr-FR" sz="1800" b="0" dirty="0">
                <a:latin typeface="+mn-lt"/>
              </a:rPr>
              <a:t>Mapping Model (</a:t>
            </a:r>
            <a:r>
              <a:rPr lang="fr-FR" sz="1800" b="0" dirty="0" err="1">
                <a:latin typeface="+mn-lt"/>
              </a:rPr>
              <a:t>extract</a:t>
            </a:r>
            <a:r>
              <a:rPr lang="fr-FR" sz="1800" b="0" dirty="0">
                <a:latin typeface="+mn-lt"/>
              </a:rPr>
              <a:t>)</a:t>
            </a:r>
          </a:p>
        </p:txBody>
      </p:sp>
      <p:sp>
        <p:nvSpPr>
          <p:cNvPr id="37" name="Google Shape;162;g218d6bb0efc_0_9">
            <a:extLst>
              <a:ext uri="{FF2B5EF4-FFF2-40B4-BE49-F238E27FC236}">
                <a16:creationId xmlns:a16="http://schemas.microsoft.com/office/drawing/2014/main" id="{A5ACA833-9D83-67E9-5CAA-34842E45F064}"/>
              </a:ext>
            </a:extLst>
          </p:cNvPr>
          <p:cNvSpPr/>
          <p:nvPr/>
        </p:nvSpPr>
        <p:spPr>
          <a:xfrm>
            <a:off x="5053553" y="5169813"/>
            <a:ext cx="16876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match_term_type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63;g218d6bb0efc_0_9">
            <a:extLst>
              <a:ext uri="{FF2B5EF4-FFF2-40B4-BE49-F238E27FC236}">
                <a16:creationId xmlns:a16="http://schemas.microsoft.com/office/drawing/2014/main" id="{46A03C3C-93A0-57C3-6F33-CED8D701FA55}"/>
              </a:ext>
            </a:extLst>
          </p:cNvPr>
          <p:cNvSpPr/>
          <p:nvPr/>
        </p:nvSpPr>
        <p:spPr>
          <a:xfrm>
            <a:off x="5053621" y="5658447"/>
            <a:ext cx="16876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ConceptMatch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" name="Google Shape;164;g218d6bb0efc_0_9">
            <a:extLst>
              <a:ext uri="{FF2B5EF4-FFF2-40B4-BE49-F238E27FC236}">
                <a16:creationId xmlns:a16="http://schemas.microsoft.com/office/drawing/2014/main" id="{BDF072FC-CEFB-994B-0909-C21BCF55846B}"/>
              </a:ext>
            </a:extLst>
          </p:cNvPr>
          <p:cNvCxnSpPr>
            <a:stCxn id="37" idx="0"/>
            <a:endCxn id="7" idx="2"/>
          </p:cNvCxnSpPr>
          <p:nvPr/>
        </p:nvCxnSpPr>
        <p:spPr>
          <a:xfrm rot="-5400000">
            <a:off x="5635353" y="4880213"/>
            <a:ext cx="551600" cy="27600"/>
          </a:xfrm>
          <a:prstGeom prst="curvedConnector3">
            <a:avLst>
              <a:gd name="adj1" fmla="val 50016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0" name="Google Shape;165;g218d6bb0efc_0_9">
            <a:extLst>
              <a:ext uri="{FF2B5EF4-FFF2-40B4-BE49-F238E27FC236}">
                <a16:creationId xmlns:a16="http://schemas.microsoft.com/office/drawing/2014/main" id="{B2DF3B5E-F942-F1CB-4528-B91989004CB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4587" y="2797581"/>
            <a:ext cx="960413" cy="96076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166;g218d6bb0efc_0_9">
            <a:extLst>
              <a:ext uri="{FF2B5EF4-FFF2-40B4-BE49-F238E27FC236}">
                <a16:creationId xmlns:a16="http://schemas.microsoft.com/office/drawing/2014/main" id="{E02319E7-7EC6-44C8-E5D0-23739044DB4A}"/>
              </a:ext>
            </a:extLst>
          </p:cNvPr>
          <p:cNvSpPr/>
          <p:nvPr/>
        </p:nvSpPr>
        <p:spPr>
          <a:xfrm>
            <a:off x="608472" y="1896103"/>
            <a:ext cx="1570400" cy="480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SzPts val="1100"/>
            </a:pPr>
            <a:r>
              <a:rPr lang="fr" sz="14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author_id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67;g218d6bb0efc_0_9">
            <a:extLst>
              <a:ext uri="{FF2B5EF4-FFF2-40B4-BE49-F238E27FC236}">
                <a16:creationId xmlns:a16="http://schemas.microsoft.com/office/drawing/2014/main" id="{9A9195C9-915C-E1E5-CDAB-C60049678765}"/>
              </a:ext>
            </a:extLst>
          </p:cNvPr>
          <p:cNvSpPr/>
          <p:nvPr/>
        </p:nvSpPr>
        <p:spPr>
          <a:xfrm>
            <a:off x="608527" y="2384725"/>
            <a:ext cx="1570400" cy="480400"/>
          </a:xfrm>
          <a:prstGeom prst="rect">
            <a:avLst/>
          </a:prstGeom>
          <a:solidFill>
            <a:srgbClr val="D9D9D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fr" sz="1467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orcid:0001-.....</a:t>
            </a:r>
            <a:endParaRPr sz="1467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168;g218d6bb0efc_0_9">
            <a:extLst>
              <a:ext uri="{FF2B5EF4-FFF2-40B4-BE49-F238E27FC236}">
                <a16:creationId xmlns:a16="http://schemas.microsoft.com/office/drawing/2014/main" id="{15F90760-7FC4-FD60-0655-977A9C89B5FE}"/>
              </a:ext>
            </a:extLst>
          </p:cNvPr>
          <p:cNvCxnSpPr>
            <a:stCxn id="42" idx="3"/>
            <a:endCxn id="7" idx="1"/>
          </p:cNvCxnSpPr>
          <p:nvPr/>
        </p:nvCxnSpPr>
        <p:spPr>
          <a:xfrm>
            <a:off x="2178927" y="2624925"/>
            <a:ext cx="477200" cy="1219600"/>
          </a:xfrm>
          <a:prstGeom prst="curvedConnector3">
            <a:avLst>
              <a:gd name="adj1" fmla="val 4999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4" name="Google Shape;169;g218d6bb0efc_0_9">
            <a:extLst>
              <a:ext uri="{FF2B5EF4-FFF2-40B4-BE49-F238E27FC236}">
                <a16:creationId xmlns:a16="http://schemas.microsoft.com/office/drawing/2014/main" id="{F3CF9092-336C-1D75-0E30-AB915CF91D8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2370" y="1231965"/>
            <a:ext cx="960413" cy="960767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170;g218d6bb0efc_0_9">
            <a:extLst>
              <a:ext uri="{FF2B5EF4-FFF2-40B4-BE49-F238E27FC236}">
                <a16:creationId xmlns:a16="http://schemas.microsoft.com/office/drawing/2014/main" id="{E6CCD021-ED52-A995-22EF-325B8FB1FE95}"/>
              </a:ext>
            </a:extLst>
          </p:cNvPr>
          <p:cNvSpPr txBox="1"/>
          <p:nvPr/>
        </p:nvSpPr>
        <p:spPr>
          <a:xfrm>
            <a:off x="9413288" y="2107847"/>
            <a:ext cx="3017200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160863">
              <a:buSzPts val="1700"/>
            </a:pPr>
            <a:r>
              <a:rPr lang="f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Description</a:t>
            </a:r>
            <a:r>
              <a:rPr lang="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of</a:t>
            </a:r>
          </a:p>
          <a:p>
            <a:pPr marL="446613" indent="-285750">
              <a:buSzPts val="1700"/>
              <a:buFont typeface="Arial" panose="020B0604020202020204" pitchFamily="34" charset="0"/>
              <a:buChar char="•"/>
            </a:pPr>
            <a:r>
              <a:rPr lang="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 </a:t>
            </a:r>
            <a:r>
              <a:rPr lang="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mapped</a:t>
            </a:r>
            <a:r>
              <a:rPr lang="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objects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13" indent="-285750">
              <a:buSzPts val="1700"/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 mapping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46613" indent="-285750">
              <a:buSzPts val="1700"/>
              <a:buFont typeface="Arial" panose="020B0604020202020204" pitchFamily="34" charset="0"/>
              <a:buChar char="•"/>
            </a:pPr>
            <a:r>
              <a:rPr lang="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the provenance</a:t>
            </a:r>
            <a:endParaRPr sz="1600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171;g218d6bb0efc_0_9">
            <a:extLst>
              <a:ext uri="{FF2B5EF4-FFF2-40B4-BE49-F238E27FC236}">
                <a16:creationId xmlns:a16="http://schemas.microsoft.com/office/drawing/2014/main" id="{F9E6EB81-BACC-84C7-F354-2B65C5555693}"/>
              </a:ext>
            </a:extLst>
          </p:cNvPr>
          <p:cNvSpPr txBox="1"/>
          <p:nvPr/>
        </p:nvSpPr>
        <p:spPr>
          <a:xfrm>
            <a:off x="4945528" y="6280496"/>
            <a:ext cx="2300543" cy="4103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067" dirty="0" err="1">
                <a:latin typeface="Calibri"/>
                <a:ea typeface="Calibri"/>
                <a:cs typeface="Calibri"/>
                <a:sym typeface="Calibri"/>
              </a:rPr>
              <a:t>from</a:t>
            </a:r>
            <a:r>
              <a:rPr lang="fr" sz="1067" dirty="0">
                <a:latin typeface="Calibri"/>
                <a:ea typeface="Calibri"/>
                <a:cs typeface="Calibri"/>
                <a:sym typeface="Calibri"/>
              </a:rPr>
              <a:t> S. Aubin, D2KAB - 14 mars 2023</a:t>
            </a:r>
            <a:endParaRPr sz="1067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126;g218d6bb0efc_0_157">
            <a:extLst>
              <a:ext uri="{FF2B5EF4-FFF2-40B4-BE49-F238E27FC236}">
                <a16:creationId xmlns:a16="http://schemas.microsoft.com/office/drawing/2014/main" id="{A81DBB88-C018-E90C-141A-D8A22C2E0501}"/>
              </a:ext>
            </a:extLst>
          </p:cNvPr>
          <p:cNvSpPr/>
          <p:nvPr/>
        </p:nvSpPr>
        <p:spPr>
          <a:xfrm>
            <a:off x="3587889" y="1145339"/>
            <a:ext cx="4478800" cy="2245927"/>
          </a:xfrm>
          <a:prstGeom prst="flowChartOffpageConnector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 err="1"/>
              <a:t>owl:sameAs</a:t>
            </a:r>
            <a:r>
              <a:rPr lang="fr" sz="1400" dirty="0"/>
              <a:t>, </a:t>
            </a:r>
            <a:r>
              <a:rPr lang="fr" sz="1400" dirty="0" err="1"/>
              <a:t>owl:equivalentClass</a:t>
            </a:r>
            <a:r>
              <a:rPr lang="fr" sz="1400" dirty="0"/>
              <a:t>, </a:t>
            </a:r>
            <a:r>
              <a:rPr lang="fr" sz="1400" dirty="0" err="1"/>
              <a:t>owl:equivalentProperty</a:t>
            </a:r>
            <a:endParaRPr sz="1400" dirty="0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 err="1"/>
              <a:t>rdfs:subClassOf</a:t>
            </a:r>
            <a:r>
              <a:rPr lang="fr" sz="1400" dirty="0"/>
              <a:t>, </a:t>
            </a:r>
            <a:r>
              <a:rPr lang="fr" sz="1400" dirty="0" err="1"/>
              <a:t>rdfs:subPropertyOf</a:t>
            </a:r>
            <a:endParaRPr sz="1400" dirty="0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 err="1">
                <a:solidFill>
                  <a:schemeClr val="dk1"/>
                </a:solidFill>
              </a:rPr>
              <a:t>skos:exactMatch</a:t>
            </a:r>
            <a:r>
              <a:rPr lang="fr" sz="1400" dirty="0">
                <a:solidFill>
                  <a:srgbClr val="24292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fr" sz="1400" dirty="0" err="1">
                <a:solidFill>
                  <a:schemeClr val="dk1"/>
                </a:solidFill>
              </a:rPr>
              <a:t>skos:narrowMatch</a:t>
            </a:r>
            <a:r>
              <a:rPr lang="fr" sz="1400" dirty="0">
                <a:solidFill>
                  <a:schemeClr val="dk1"/>
                </a:solidFill>
              </a:rPr>
              <a:t>, </a:t>
            </a:r>
            <a:r>
              <a:rPr lang="fr" sz="1400" dirty="0" err="1">
                <a:solidFill>
                  <a:schemeClr val="dk1"/>
                </a:solidFill>
              </a:rPr>
              <a:t>skos:closeMatch</a:t>
            </a:r>
            <a:r>
              <a:rPr lang="fr" sz="1400" dirty="0">
                <a:solidFill>
                  <a:schemeClr val="dk1"/>
                </a:solidFill>
              </a:rPr>
              <a:t>, </a:t>
            </a:r>
            <a:r>
              <a:rPr lang="fr" sz="1400" dirty="0" err="1"/>
              <a:t>skos:relatedMatch</a:t>
            </a:r>
            <a:r>
              <a:rPr lang="fr" sz="1400" dirty="0"/>
              <a:t>, </a:t>
            </a:r>
            <a:r>
              <a:rPr lang="fr" sz="1400" dirty="0" err="1"/>
              <a:t>skos:broadMatch</a:t>
            </a:r>
            <a:endParaRPr sz="1400" dirty="0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 err="1"/>
              <a:t>oboInOwl:hasDbXref</a:t>
            </a:r>
            <a:endParaRPr sz="1400" dirty="0">
              <a:solidFill>
                <a:srgbClr val="24292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dirty="0" err="1"/>
              <a:t>rdfs:seeAlso</a:t>
            </a:r>
            <a:endParaRPr sz="14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1" dirty="0"/>
              <a:t>or </a:t>
            </a:r>
            <a:r>
              <a:rPr lang="fr" sz="1400" b="1" dirty="0" err="1"/>
              <a:t>any</a:t>
            </a:r>
            <a:r>
              <a:rPr lang="fr" sz="1400" b="1" dirty="0"/>
              <a:t> mapping </a:t>
            </a:r>
            <a:r>
              <a:rPr lang="fr" sz="1400" b="1" dirty="0" err="1"/>
              <a:t>property</a:t>
            </a:r>
            <a:r>
              <a:rPr lang="fr" sz="1400" b="1" dirty="0"/>
              <a:t> </a:t>
            </a:r>
            <a:r>
              <a:rPr lang="fr" sz="1400" b="1" dirty="0" err="1"/>
              <a:t>declared</a:t>
            </a:r>
            <a:r>
              <a:rPr lang="fr" sz="1400" b="1" dirty="0"/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400" b="1" dirty="0"/>
              <a:t>in an </a:t>
            </a:r>
            <a:r>
              <a:rPr lang="fr" sz="1400" b="1" dirty="0" err="1"/>
              <a:t>ontology</a:t>
            </a:r>
            <a:r>
              <a:rPr lang="fr" sz="1400" b="1" dirty="0"/>
              <a:t> or </a:t>
            </a:r>
            <a:r>
              <a:rPr lang="fr" sz="1400" b="1" dirty="0" err="1"/>
              <a:t>schema</a:t>
            </a:r>
            <a:endParaRPr sz="1400" b="1" dirty="0"/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CB710C09-5896-A9BF-B854-E736581DCFCC}"/>
              </a:ext>
            </a:extLst>
          </p:cNvPr>
          <p:cNvSpPr txBox="1"/>
          <p:nvPr/>
        </p:nvSpPr>
        <p:spPr>
          <a:xfrm>
            <a:off x="9593237" y="1384144"/>
            <a:ext cx="22547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Replace </a:t>
            </a:r>
            <a:r>
              <a:rPr lang="fr-FR" sz="16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hasDbXref</a:t>
            </a:r>
            <a:r>
              <a:rPr lang="fr-FR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</a:p>
          <a:p>
            <a:r>
              <a:rPr lang="fr-FR" sz="1600" b="0" i="0" u="none" strike="noStrike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Serialisation</a:t>
            </a:r>
            <a:r>
              <a:rPr lang="fr-FR" sz="1600" b="0" i="0" u="none" strike="noStrike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libri" panose="020F0502020204030204" pitchFamily="34" charset="0"/>
              </a:rPr>
              <a:t> in RDF/OWL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0E52FE0-C041-C27E-675C-B53BDE472202}"/>
              </a:ext>
            </a:extLst>
          </p:cNvPr>
          <p:cNvSpPr txBox="1"/>
          <p:nvPr/>
        </p:nvSpPr>
        <p:spPr>
          <a:xfrm>
            <a:off x="4963749" y="6537000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>
              <a:spcBef>
                <a:spcPts val="800"/>
              </a:spcBef>
              <a:spcAft>
                <a:spcPts val="0"/>
              </a:spcAft>
            </a:pPr>
            <a:r>
              <a:rPr lang="fr-FR" sz="1400" b="0" i="0" u="sng" strike="noStrike" dirty="0">
                <a:solidFill>
                  <a:srgbClr val="0563C1"/>
                </a:solidFill>
                <a:effectLst/>
                <a:latin typeface="Calibri" panose="020F0502020204030204" pitchFamily="34" charset="0"/>
                <a:hlinkClick r:id="rId4"/>
              </a:rPr>
              <a:t>https://mapping-commons.github.io/sssom/</a:t>
            </a:r>
            <a:r>
              <a:rPr lang="fr-FR" sz="1400" b="0" i="0" u="none" strike="noStrike" dirty="0">
                <a:solidFill>
                  <a:srgbClr val="00A3A6"/>
                </a:solidFill>
                <a:effectLst/>
                <a:latin typeface="Calibri" panose="020F0502020204030204" pitchFamily="34" charset="0"/>
              </a:rPr>
              <a:t> </a:t>
            </a:r>
            <a:endParaRPr lang="fr-FR" sz="1400" b="0" i="0" u="none" strike="noStrike" dirty="0">
              <a:solidFill>
                <a:srgbClr val="00A3A6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23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7" grpId="0" animBg="1"/>
      <p:bldP spid="38" grpId="0" animBg="1"/>
      <p:bldP spid="41" grpId="0" animBg="1"/>
      <p:bldP spid="42" grpId="0" animBg="1"/>
      <p:bldP spid="47" grpId="0" animBg="1"/>
      <p:bldP spid="47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18d6bb0efc_0_69"/>
          <p:cNvSpPr txBox="1">
            <a:spLocks noGrp="1"/>
          </p:cNvSpPr>
          <p:nvPr>
            <p:ph type="title"/>
          </p:nvPr>
        </p:nvSpPr>
        <p:spPr>
          <a:xfrm>
            <a:off x="415600" y="424567"/>
            <a:ext cx="11360800" cy="763600"/>
          </a:xfrm>
          <a:prstGeom prst="rect">
            <a:avLst/>
          </a:prstGeom>
        </p:spPr>
        <p:txBody>
          <a:bodyPr spcFirstLastPara="1" vert="horz" wrap="square" lIns="0" tIns="46800" rIns="91433" bIns="45700" rtlCol="0" anchor="ctr" anchorCtr="0">
            <a:normAutofit/>
          </a:bodyPr>
          <a:lstStyle/>
          <a:p>
            <a:r>
              <a:rPr lang="fr" sz="2800">
                <a:solidFill>
                  <a:srgbClr val="002060"/>
                </a:solidFill>
              </a:rPr>
              <a:t>SEMAPV: A Vocabulary for Semantic Mappings</a:t>
            </a:r>
            <a:endParaRPr sz="2800">
              <a:solidFill>
                <a:srgbClr val="002060"/>
              </a:solidFill>
            </a:endParaRPr>
          </a:p>
        </p:txBody>
      </p:sp>
      <p:sp>
        <p:nvSpPr>
          <p:cNvPr id="177" name="Google Shape;177;g218d6bb0efc_0_69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4416800" cy="4555200"/>
          </a:xfrm>
          <a:prstGeom prst="rect">
            <a:avLst/>
          </a:prstGeom>
        </p:spPr>
        <p:txBody>
          <a:bodyPr spcFirstLastPara="1" vert="horz" wrap="square" lIns="91433" tIns="45700" rIns="91433" bIns="45700" rtlCol="0" anchor="t" anchorCtr="0">
            <a:normAutofit/>
          </a:bodyPr>
          <a:lstStyle/>
          <a:p>
            <a:pPr marL="0" indent="0">
              <a:spcBef>
                <a:spcPts val="1067"/>
              </a:spcBef>
            </a:pPr>
            <a:r>
              <a:rPr lang="fr">
                <a:solidFill>
                  <a:schemeClr val="dk1"/>
                </a:solidFill>
              </a:rPr>
              <a:t>SSSOM vient avec un vocabulaire contrôlé pour renseigner certaines propriétés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78" name="Google Shape;178;g218d6bb0efc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8967" y="1102000"/>
            <a:ext cx="5899400" cy="575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g218d6bb0efc_0_69"/>
          <p:cNvSpPr txBox="1"/>
          <p:nvPr/>
        </p:nvSpPr>
        <p:spPr>
          <a:xfrm>
            <a:off x="0" y="4241401"/>
            <a:ext cx="60960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 u="sng">
                <a:solidFill>
                  <a:schemeClr val="hlink"/>
                </a:solidFill>
                <a:hlinkClick r:id="rId4"/>
              </a:rPr>
              <a:t>https://github.com/mapping-commons/semantic-mapping-vocabulary</a:t>
            </a:r>
            <a:r>
              <a:rPr lang="fr" sz="2400"/>
              <a:t> </a:t>
            </a:r>
            <a:endParaRPr sz="2400"/>
          </a:p>
        </p:txBody>
      </p:sp>
      <p:sp>
        <p:nvSpPr>
          <p:cNvPr id="180" name="Google Shape;180;g218d6bb0efc_0_69"/>
          <p:cNvSpPr txBox="1"/>
          <p:nvPr/>
        </p:nvSpPr>
        <p:spPr>
          <a:xfrm>
            <a:off x="1983833" y="3507601"/>
            <a:ext cx="3228400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2400">
                <a:latin typeface="Calibri"/>
                <a:ea typeface="Calibri"/>
                <a:cs typeface="Calibri"/>
                <a:sym typeface="Calibri"/>
              </a:rPr>
              <a:t>sssom:mapping_justification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218d6bb0efc_0_69"/>
          <p:cNvSpPr/>
          <p:nvPr/>
        </p:nvSpPr>
        <p:spPr>
          <a:xfrm>
            <a:off x="5115684" y="1073400"/>
            <a:ext cx="380000" cy="5402000"/>
          </a:xfrm>
          <a:prstGeom prst="leftBrace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2" name="Google Shape;182;g218d6bb0efc_0_69"/>
          <p:cNvSpPr txBox="1"/>
          <p:nvPr/>
        </p:nvSpPr>
        <p:spPr>
          <a:xfrm>
            <a:off x="1208000" y="6403000"/>
            <a:ext cx="4888000" cy="41039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fr" sz="1067">
                <a:latin typeface="Calibri"/>
                <a:ea typeface="Calibri"/>
                <a:cs typeface="Calibri"/>
                <a:sym typeface="Calibri"/>
              </a:rPr>
              <a:t>Journées scientifiques D2KAB - 14 mars 2023 - S. Aubin</a:t>
            </a:r>
            <a:endParaRPr sz="1067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81D59689-DCDC-13B1-99C8-9EEB169A21EE}"/>
              </a:ext>
            </a:extLst>
          </p:cNvPr>
          <p:cNvSpPr txBox="1"/>
          <p:nvPr/>
        </p:nvSpPr>
        <p:spPr>
          <a:xfrm>
            <a:off x="619858" y="4074012"/>
            <a:ext cx="70124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author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ID,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author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label,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reviewer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ID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reviewer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Label,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mapping_Date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automatically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inferred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from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the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metadata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2FEAF46-1232-BA8C-4C17-E6CD72FE35C4}"/>
              </a:ext>
            </a:extLst>
          </p:cNvPr>
          <p:cNvSpPr txBox="1"/>
          <p:nvPr/>
        </p:nvSpPr>
        <p:spPr>
          <a:xfrm>
            <a:off x="7892942" y="1094669"/>
            <a:ext cx="357033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Skos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mappings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Equivalent</a:t>
            </a:r>
          </a:p>
          <a:p>
            <a:pPr marL="478355" lvl="1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code 1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→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skos:exactMatch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More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general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/more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specific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78355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code 7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→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skos:broadMatch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pPr marL="478355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code 8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→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skos:narrowMatch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Google Shape;584;p44">
            <a:extLst>
              <a:ext uri="{FF2B5EF4-FFF2-40B4-BE49-F238E27FC236}">
                <a16:creationId xmlns:a16="http://schemas.microsoft.com/office/drawing/2014/main" id="{BBB149F0-7DB0-4350-9B74-A1A7ECC88DEA}"/>
              </a:ext>
            </a:extLst>
          </p:cNvPr>
          <p:cNvSpPr/>
          <p:nvPr/>
        </p:nvSpPr>
        <p:spPr>
          <a:xfrm>
            <a:off x="7635923" y="983912"/>
            <a:ext cx="3831268" cy="201620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584;p44">
            <a:extLst>
              <a:ext uri="{FF2B5EF4-FFF2-40B4-BE49-F238E27FC236}">
                <a16:creationId xmlns:a16="http://schemas.microsoft.com/office/drawing/2014/main" id="{3DFDA699-26CC-194F-C048-5F723EC71FF0}"/>
              </a:ext>
            </a:extLst>
          </p:cNvPr>
          <p:cNvSpPr/>
          <p:nvPr/>
        </p:nvSpPr>
        <p:spPr>
          <a:xfrm>
            <a:off x="536390" y="3890840"/>
            <a:ext cx="6643930" cy="977528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E95F300-A401-9E40-2CEB-921657DC5509}"/>
              </a:ext>
            </a:extLst>
          </p:cNvPr>
          <p:cNvSpPr txBox="1"/>
          <p:nvPr/>
        </p:nvSpPr>
        <p:spPr>
          <a:xfrm>
            <a:off x="7892943" y="3306665"/>
            <a:ext cx="362649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OWL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mappings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Equivalent</a:t>
            </a:r>
          </a:p>
          <a:p>
            <a:pPr marL="478355" lvl="1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code 1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→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owl:equivalentClass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More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general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/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specific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478355"/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code 7, 8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/>
              <a:t>→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rdfs:subClassOf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Google Shape;584;p44">
            <a:extLst>
              <a:ext uri="{FF2B5EF4-FFF2-40B4-BE49-F238E27FC236}">
                <a16:creationId xmlns:a16="http://schemas.microsoft.com/office/drawing/2014/main" id="{2B6FA89C-A9A2-F70A-99BF-8FE7ECDD3CAC}"/>
              </a:ext>
            </a:extLst>
          </p:cNvPr>
          <p:cNvSpPr/>
          <p:nvPr/>
        </p:nvSpPr>
        <p:spPr>
          <a:xfrm>
            <a:off x="7635923" y="3195908"/>
            <a:ext cx="3831268" cy="1713959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3377B55-730B-7564-4F05-6092228AEAF7}"/>
              </a:ext>
            </a:extLst>
          </p:cNvPr>
          <p:cNvSpPr txBox="1"/>
          <p:nvPr/>
        </p:nvSpPr>
        <p:spPr>
          <a:xfrm>
            <a:off x="3858355" y="5158207"/>
            <a:ext cx="70124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Evolution of SSSOM </a:t>
            </a:r>
            <a:r>
              <a:rPr lang="fr-FR" b="1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wrt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our</a:t>
            </a:r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needs</a:t>
            </a:r>
            <a:endParaRPr lang="fr-FR" b="1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Formalization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of the mapping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rules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(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currently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free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text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)</a:t>
            </a:r>
          </a:p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Specification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of the use scope</a:t>
            </a:r>
          </a:p>
        </p:txBody>
      </p:sp>
      <p:sp>
        <p:nvSpPr>
          <p:cNvPr id="6" name="Google Shape;584;p44">
            <a:extLst>
              <a:ext uri="{FF2B5EF4-FFF2-40B4-BE49-F238E27FC236}">
                <a16:creationId xmlns:a16="http://schemas.microsoft.com/office/drawing/2014/main" id="{90167E7B-F60F-02F4-EA38-9B266EE58D98}"/>
              </a:ext>
            </a:extLst>
          </p:cNvPr>
          <p:cNvSpPr/>
          <p:nvPr/>
        </p:nvSpPr>
        <p:spPr>
          <a:xfrm>
            <a:off x="3708107" y="5067961"/>
            <a:ext cx="5553075" cy="119397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Titre 1">
            <a:extLst>
              <a:ext uri="{FF2B5EF4-FFF2-40B4-BE49-F238E27FC236}">
                <a16:creationId xmlns:a16="http://schemas.microsoft.com/office/drawing/2014/main" id="{1D3938C9-1087-13FA-6FD5-67007372DED9}"/>
              </a:ext>
            </a:extLst>
          </p:cNvPr>
          <p:cNvSpPr txBox="1">
            <a:spLocks/>
          </p:cNvSpPr>
          <p:nvPr/>
        </p:nvSpPr>
        <p:spPr>
          <a:xfrm>
            <a:off x="343721" y="211140"/>
            <a:ext cx="10972400" cy="69170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WTO-CO_321 mapping representation choices in SSSOM</a:t>
            </a:r>
            <a:endParaRPr lang="en-US" sz="3200" dirty="0"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005C6DF-4DB0-A4E5-CF80-B6B564134A77}"/>
              </a:ext>
            </a:extLst>
          </p:cNvPr>
          <p:cNvSpPr txBox="1"/>
          <p:nvPr/>
        </p:nvSpPr>
        <p:spPr>
          <a:xfrm>
            <a:off x="343721" y="776570"/>
            <a:ext cx="34416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Will be shortly published on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AgroPortal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3801D5D0-6D0C-1560-FCB1-5E2479694088}"/>
              </a:ext>
            </a:extLst>
          </p:cNvPr>
          <p:cNvCxnSpPr>
            <a:cxnSpLocks/>
          </p:cNvCxnSpPr>
          <p:nvPr/>
        </p:nvCxnSpPr>
        <p:spPr>
          <a:xfrm>
            <a:off x="2640443" y="3180123"/>
            <a:ext cx="1919093" cy="0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" name="Diagramme 20">
            <a:extLst>
              <a:ext uri="{FF2B5EF4-FFF2-40B4-BE49-F238E27FC236}">
                <a16:creationId xmlns:a16="http://schemas.microsoft.com/office/drawing/2014/main" id="{49409A2E-E7E6-8C96-9506-68054324B7EF}"/>
              </a:ext>
            </a:extLst>
          </p:cNvPr>
          <p:cNvGraphicFramePr/>
          <p:nvPr/>
        </p:nvGraphicFramePr>
        <p:xfrm>
          <a:off x="886071" y="1549064"/>
          <a:ext cx="3508744" cy="1778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Diagramme 21">
            <a:extLst>
              <a:ext uri="{FF2B5EF4-FFF2-40B4-BE49-F238E27FC236}">
                <a16:creationId xmlns:a16="http://schemas.microsoft.com/office/drawing/2014/main" id="{170E42DC-14CB-1697-4E81-179BCD708F17}"/>
              </a:ext>
            </a:extLst>
          </p:cNvPr>
          <p:cNvGraphicFramePr/>
          <p:nvPr/>
        </p:nvGraphicFramePr>
        <p:xfrm>
          <a:off x="3993974" y="2021463"/>
          <a:ext cx="2849525" cy="13065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34AD5D1-ECD8-6EB1-28B9-83955A64FB69}"/>
              </a:ext>
            </a:extLst>
          </p:cNvPr>
          <p:cNvCxnSpPr>
            <a:cxnSpLocks/>
          </p:cNvCxnSpPr>
          <p:nvPr/>
        </p:nvCxnSpPr>
        <p:spPr>
          <a:xfrm>
            <a:off x="3858383" y="2674751"/>
            <a:ext cx="1018548" cy="0"/>
          </a:xfrm>
          <a:prstGeom prst="straightConnector1">
            <a:avLst/>
          </a:prstGeom>
          <a:ln w="1905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>
            <a:extLst>
              <a:ext uri="{FF2B5EF4-FFF2-40B4-BE49-F238E27FC236}">
                <a16:creationId xmlns:a16="http://schemas.microsoft.com/office/drawing/2014/main" id="{E9259959-41BD-5CFC-D5AC-52E9FE76473C}"/>
              </a:ext>
            </a:extLst>
          </p:cNvPr>
          <p:cNvSpPr txBox="1"/>
          <p:nvPr/>
        </p:nvSpPr>
        <p:spPr>
          <a:xfrm>
            <a:off x="3930117" y="1976738"/>
            <a:ext cx="10185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owl </a:t>
            </a:r>
            <a:r>
              <a:rPr lang="en-US" sz="1400" dirty="0" err="1">
                <a:solidFill>
                  <a:schemeClr val="accent5">
                    <a:lumMod val="75000"/>
                  </a:schemeClr>
                </a:solidFill>
              </a:rPr>
              <a:t>equivalentClass</a:t>
            </a:r>
            <a:endParaRPr lang="en-US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1FEE76D-F51C-B65B-E219-31A816D03B1B}"/>
              </a:ext>
            </a:extLst>
          </p:cNvPr>
          <p:cNvSpPr txBox="1"/>
          <p:nvPr/>
        </p:nvSpPr>
        <p:spPr>
          <a:xfrm>
            <a:off x="3014814" y="2888131"/>
            <a:ext cx="13967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skos:exactMatch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2254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72738" y="60443"/>
            <a:ext cx="10515600" cy="1325563"/>
          </a:xfrm>
        </p:spPr>
        <p:txBody>
          <a:bodyPr/>
          <a:lstStyle/>
          <a:p>
            <a:r>
              <a:rPr lang="fr-FR" b="0" dirty="0" err="1"/>
              <a:t>Phenotypage</a:t>
            </a:r>
            <a:r>
              <a:rPr lang="fr-FR" b="0" dirty="0"/>
              <a:t>  - </a:t>
            </a:r>
            <a:r>
              <a:rPr lang="fr-FR" b="0" dirty="0" err="1"/>
              <a:t>genotypage</a:t>
            </a:r>
            <a:r>
              <a:rPr lang="fr-FR" b="0" dirty="0"/>
              <a:t>, </a:t>
            </a:r>
            <a:r>
              <a:rPr lang="en-US" b="0" dirty="0" err="1"/>
              <a:t>sélection</a:t>
            </a:r>
            <a:endParaRPr lang="en-US" b="0" dirty="0"/>
          </a:p>
        </p:txBody>
      </p:sp>
      <p:sp>
        <p:nvSpPr>
          <p:cNvPr id="3" name="Espace réservé du texte 2"/>
          <p:cNvSpPr>
            <a:spLocks noGrp="1"/>
          </p:cNvSpPr>
          <p:nvPr>
            <p:ph idx="1"/>
          </p:nvPr>
        </p:nvSpPr>
        <p:spPr>
          <a:xfrm>
            <a:off x="892929" y="1080930"/>
            <a:ext cx="10515600" cy="13208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fr-FR" dirty="0"/>
          </a:p>
          <a:p>
            <a:r>
              <a:rPr lang="fr-FR" dirty="0"/>
              <a:t>Les gènes contrôlent les caractéristiques, les traits des variétés de blé (par exemple, la longueur de barbe).</a:t>
            </a:r>
          </a:p>
          <a:p>
            <a:r>
              <a:rPr lang="fr-FR" dirty="0"/>
              <a:t>Les allèles du gène déterminent sa valeur, les phénotypes (par exemple, absence de barbe).</a:t>
            </a:r>
            <a:br>
              <a:rPr lang="fr-FR" dirty="0"/>
            </a:br>
            <a:endParaRPr lang="fr-FR" dirty="0"/>
          </a:p>
        </p:txBody>
      </p:sp>
      <p:pic>
        <p:nvPicPr>
          <p:cNvPr id="7169" name="Picture 1" descr="marker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29" y="2739672"/>
            <a:ext cx="3615055" cy="1378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 descr="variet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514" y="2401730"/>
            <a:ext cx="4093845" cy="200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2">
            <a:extLst>
              <a:ext uri="{FF2B5EF4-FFF2-40B4-BE49-F238E27FC236}">
                <a16:creationId xmlns:a16="http://schemas.microsoft.com/office/drawing/2014/main" id="{903E8CE0-FED7-C74B-A53E-AD7014C8A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07" y="4276597"/>
            <a:ext cx="3531552" cy="2276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A32807E-DC89-FB41-9D6F-9D7D99A8ACB6}"/>
              </a:ext>
            </a:extLst>
          </p:cNvPr>
          <p:cNvSpPr txBox="1"/>
          <p:nvPr/>
        </p:nvSpPr>
        <p:spPr>
          <a:xfrm>
            <a:off x="5199018" y="6188193"/>
            <a:ext cx="12218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Adamski et al, eLife 2020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35CEFA9-A4E7-144B-B7D4-A94B30B2C5F9}"/>
              </a:ext>
            </a:extLst>
          </p:cNvPr>
          <p:cNvSpPr txBox="1"/>
          <p:nvPr/>
        </p:nvSpPr>
        <p:spPr>
          <a:xfrm>
            <a:off x="10626929" y="4229280"/>
            <a:ext cx="5068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"/>
              <a:t>Pixabay</a:t>
            </a:r>
          </a:p>
        </p:txBody>
      </p:sp>
    </p:spTree>
    <p:extLst>
      <p:ext uri="{BB962C8B-B14F-4D97-AF65-F5344CB8AC3E}">
        <p14:creationId xmlns:p14="http://schemas.microsoft.com/office/powerpoint/2010/main" val="8616729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Google Shape;857;g289f675246f_2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25" y="1118588"/>
            <a:ext cx="12011550" cy="46208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B5C912F-5344-C74F-CE7A-A0A02DFD3360}"/>
              </a:ext>
            </a:extLst>
          </p:cNvPr>
          <p:cNvSpPr txBox="1">
            <a:spLocks/>
          </p:cNvSpPr>
          <p:nvPr/>
        </p:nvSpPr>
        <p:spPr>
          <a:xfrm>
            <a:off x="343721" y="211140"/>
            <a:ext cx="10972400" cy="691705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3200" dirty="0">
                <a:solidFill>
                  <a:srgbClr val="265661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"/>
              </a:rPr>
              <a:t>WTO - CO_321 mapping extract in SSSOM formalism</a:t>
            </a:r>
            <a:endParaRPr lang="en-US" sz="3200" dirty="0">
              <a:highlight>
                <a:srgbClr val="FFFF00"/>
              </a:highligh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1A1097-20F2-4367-CC1A-D38F538DD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Discussion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6E88AA3-A03F-09B1-2600-A20C9BA080FA}"/>
              </a:ext>
            </a:extLst>
          </p:cNvPr>
          <p:cNvSpPr txBox="1"/>
          <p:nvPr/>
        </p:nvSpPr>
        <p:spPr>
          <a:xfrm>
            <a:off x="3684185" y="1237261"/>
            <a:ext cx="57798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Besoin de représentation des correspondances multiples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Choix de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equivalentClass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, non formellement valide</a:t>
            </a:r>
          </a:p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Quelle représentation choisir ?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" name="Google Shape;584;p44">
            <a:extLst>
              <a:ext uri="{FF2B5EF4-FFF2-40B4-BE49-F238E27FC236}">
                <a16:creationId xmlns:a16="http://schemas.microsoft.com/office/drawing/2014/main" id="{DA554922-298F-25A1-E182-606469D8A048}"/>
              </a:ext>
            </a:extLst>
          </p:cNvPr>
          <p:cNvSpPr/>
          <p:nvPr/>
        </p:nvSpPr>
        <p:spPr>
          <a:xfrm>
            <a:off x="3533937" y="1147015"/>
            <a:ext cx="5779855" cy="1193976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B0CEF1C-1969-2A66-DF6B-47E7C455E13B}"/>
              </a:ext>
            </a:extLst>
          </p:cNvPr>
          <p:cNvSpPr txBox="1"/>
          <p:nvPr/>
        </p:nvSpPr>
        <p:spPr>
          <a:xfrm>
            <a:off x="3684185" y="2801957"/>
            <a:ext cx="54028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Représentation des correspondances assymétriques inférentielles (plus général, plus spécifique)</a:t>
            </a:r>
          </a:p>
          <a:p>
            <a:pPr>
              <a:lnSpc>
                <a:spcPct val="150000"/>
              </a:lnSpc>
              <a:tabLst>
                <a:tab pos="482600" algn="l"/>
              </a:tabLst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Par	</a:t>
            </a:r>
            <a:r>
              <a:rPr lang="fr-FR" sz="1800">
                <a:solidFill>
                  <a:srgbClr val="595959"/>
                </a:solidFill>
                <a:latin typeface="Courier New" panose="02070309020205020404" pitchFamily="49" charset="0"/>
                <a:ea typeface="Calibri"/>
                <a:cs typeface="Courier New" panose="02070309020205020404" pitchFamily="49" charset="0"/>
                <a:sym typeface="Calibri"/>
              </a:rPr>
              <a:t>rdfs:subClassOf </a:t>
            </a:r>
            <a:r>
              <a:rPr lang="fr-FR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(entre classes owl)</a:t>
            </a:r>
          </a:p>
          <a:p>
            <a:pPr marR="0"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482600" algn="l"/>
              </a:tabLst>
            </a:pPr>
            <a:r>
              <a:rPr lang="fr-FR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 sz="1800">
                <a:solidFill>
                  <a:srgbClr val="595959"/>
                </a:solidFill>
                <a:latin typeface="Courier New" panose="02070309020205020404" pitchFamily="49" charset="0"/>
                <a:ea typeface="Calibri"/>
                <a:cs typeface="Courier New" panose="02070309020205020404" pitchFamily="49" charset="0"/>
                <a:sym typeface="Calibri"/>
              </a:rPr>
              <a:t>skos:broadMatch </a:t>
            </a:r>
            <a:r>
              <a:rPr lang="fr-FR" sz="180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(entre concepts SKOS)</a:t>
            </a:r>
          </a:p>
          <a:p>
            <a:pPr lvl="1">
              <a:tabLst>
                <a:tab pos="482600" algn="l"/>
              </a:tabLst>
            </a:pPr>
            <a:r>
              <a:rPr lang="fr-FR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fr-FR">
                <a:solidFill>
                  <a:srgbClr val="595959"/>
                </a:solidFill>
                <a:latin typeface="Courier New" panose="02070309020205020404" pitchFamily="49" charset="0"/>
                <a:ea typeface="Calibri"/>
                <a:cs typeface="Courier New" panose="02070309020205020404" pitchFamily="49" charset="0"/>
                <a:sym typeface="Calibri"/>
              </a:rPr>
              <a:t>skos:narrowMatch</a:t>
            </a:r>
          </a:p>
        </p:txBody>
      </p:sp>
      <p:sp>
        <p:nvSpPr>
          <p:cNvPr id="6" name="Google Shape;584;p44">
            <a:extLst>
              <a:ext uri="{FF2B5EF4-FFF2-40B4-BE49-F238E27FC236}">
                <a16:creationId xmlns:a16="http://schemas.microsoft.com/office/drawing/2014/main" id="{D939970C-6F05-637B-BE69-AD11F2D9834C}"/>
              </a:ext>
            </a:extLst>
          </p:cNvPr>
          <p:cNvSpPr/>
          <p:nvPr/>
        </p:nvSpPr>
        <p:spPr>
          <a:xfrm>
            <a:off x="3533937" y="2689847"/>
            <a:ext cx="5553075" cy="1885023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2F9D05-1757-B2D5-750E-3334FFD88828}"/>
              </a:ext>
            </a:extLst>
          </p:cNvPr>
          <p:cNvSpPr txBox="1"/>
          <p:nvPr/>
        </p:nvSpPr>
        <p:spPr>
          <a:xfrm>
            <a:off x="3684184" y="5050298"/>
            <a:ext cx="5402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Besoin de représentation explicite du cadre d'usage</a:t>
            </a:r>
          </a:p>
          <a:p>
            <a:pPr>
              <a:tabLst>
                <a:tab pos="482600" algn="l"/>
              </a:tabLst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/>
                <a:cs typeface="Calibri"/>
                <a:sym typeface="Calibri"/>
              </a:rPr>
              <a:t>Les correspondances sont valides pour un certain usage, ici la recherche d'information indexées par les ontologies</a:t>
            </a:r>
            <a:endParaRPr lang="fr-FR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584;p44">
            <a:extLst>
              <a:ext uri="{FF2B5EF4-FFF2-40B4-BE49-F238E27FC236}">
                <a16:creationId xmlns:a16="http://schemas.microsoft.com/office/drawing/2014/main" id="{6C59885A-D691-124A-9921-6E723C725C2F}"/>
              </a:ext>
            </a:extLst>
          </p:cNvPr>
          <p:cNvSpPr/>
          <p:nvPr/>
        </p:nvSpPr>
        <p:spPr>
          <a:xfrm>
            <a:off x="3533937" y="4905139"/>
            <a:ext cx="5553075" cy="1452117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75E83543-F82A-0438-3582-500D9A2A1092}"/>
              </a:ext>
            </a:extLst>
          </p:cNvPr>
          <p:cNvSpPr/>
          <p:nvPr/>
        </p:nvSpPr>
        <p:spPr>
          <a:xfrm>
            <a:off x="9742811" y="1690688"/>
            <a:ext cx="420785" cy="3889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AB4FA582-134D-76E3-BFAA-0F4BB2F953E9}"/>
              </a:ext>
            </a:extLst>
          </p:cNvPr>
          <p:cNvSpPr/>
          <p:nvPr/>
        </p:nvSpPr>
        <p:spPr>
          <a:xfrm>
            <a:off x="10862008" y="1163199"/>
            <a:ext cx="420785" cy="3889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75C8FF82-5A2C-E847-BDAA-ADFB1EF00E5A}"/>
              </a:ext>
            </a:extLst>
          </p:cNvPr>
          <p:cNvSpPr/>
          <p:nvPr/>
        </p:nvSpPr>
        <p:spPr>
          <a:xfrm>
            <a:off x="10862008" y="2146508"/>
            <a:ext cx="420785" cy="3889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2CB72DE4-EDEA-3191-EB6A-DBE879324B88}"/>
              </a:ext>
            </a:extLst>
          </p:cNvPr>
          <p:cNvCxnSpPr>
            <a:cxnSpLocks/>
            <a:stCxn id="9" idx="6"/>
            <a:endCxn id="10" idx="3"/>
          </p:cNvCxnSpPr>
          <p:nvPr/>
        </p:nvCxnSpPr>
        <p:spPr>
          <a:xfrm flipV="1">
            <a:off x="10163596" y="1495201"/>
            <a:ext cx="760035" cy="389970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280575AB-D851-F5BE-2565-F2523A9294F8}"/>
              </a:ext>
            </a:extLst>
          </p:cNvPr>
          <p:cNvCxnSpPr>
            <a:cxnSpLocks/>
            <a:stCxn id="9" idx="5"/>
            <a:endCxn id="11" idx="2"/>
          </p:cNvCxnSpPr>
          <p:nvPr/>
        </p:nvCxnSpPr>
        <p:spPr>
          <a:xfrm>
            <a:off x="10101973" y="2022690"/>
            <a:ext cx="760035" cy="318301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8709609-80D4-A857-25CB-3302487C8685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11072400" y="1559792"/>
            <a:ext cx="1" cy="5867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Multiplication 19">
            <a:extLst>
              <a:ext uri="{FF2B5EF4-FFF2-40B4-BE49-F238E27FC236}">
                <a16:creationId xmlns:a16="http://schemas.microsoft.com/office/drawing/2014/main" id="{60905845-DB4F-00AF-08B9-91DA27053C6B}"/>
              </a:ext>
            </a:extLst>
          </p:cNvPr>
          <p:cNvSpPr/>
          <p:nvPr/>
        </p:nvSpPr>
        <p:spPr>
          <a:xfrm>
            <a:off x="10827818" y="1574636"/>
            <a:ext cx="525982" cy="51586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8B262C90-FF12-CBA2-21F5-BE1F5F2E074A}"/>
              </a:ext>
            </a:extLst>
          </p:cNvPr>
          <p:cNvSpPr/>
          <p:nvPr/>
        </p:nvSpPr>
        <p:spPr>
          <a:xfrm>
            <a:off x="9742811" y="3300014"/>
            <a:ext cx="420785" cy="3889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836A9F49-ED7C-7C6A-F2B7-E9D742D13DD0}"/>
              </a:ext>
            </a:extLst>
          </p:cNvPr>
          <p:cNvSpPr/>
          <p:nvPr/>
        </p:nvSpPr>
        <p:spPr>
          <a:xfrm>
            <a:off x="11017853" y="3300014"/>
            <a:ext cx="420785" cy="3889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32B9D73D-A53C-C4DA-D5E7-03B2CB410B1A}"/>
              </a:ext>
            </a:extLst>
          </p:cNvPr>
          <p:cNvSpPr/>
          <p:nvPr/>
        </p:nvSpPr>
        <p:spPr>
          <a:xfrm>
            <a:off x="10745838" y="4371659"/>
            <a:ext cx="420785" cy="3889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A67D2062-634D-0BE5-0A27-DD576518CD99}"/>
              </a:ext>
            </a:extLst>
          </p:cNvPr>
          <p:cNvCxnSpPr>
            <a:cxnSpLocks/>
            <a:stCxn id="21" idx="6"/>
            <a:endCxn id="22" idx="2"/>
          </p:cNvCxnSpPr>
          <p:nvPr/>
        </p:nvCxnSpPr>
        <p:spPr>
          <a:xfrm>
            <a:off x="10163596" y="3494497"/>
            <a:ext cx="854257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4F3F1010-046E-8D0B-30CB-C15345A0A297}"/>
              </a:ext>
            </a:extLst>
          </p:cNvPr>
          <p:cNvCxnSpPr>
            <a:cxnSpLocks/>
            <a:stCxn id="21" idx="5"/>
            <a:endCxn id="23" idx="1"/>
          </p:cNvCxnSpPr>
          <p:nvPr/>
        </p:nvCxnSpPr>
        <p:spPr>
          <a:xfrm>
            <a:off x="10101973" y="3632016"/>
            <a:ext cx="705488" cy="796606"/>
          </a:xfrm>
          <a:prstGeom prst="straightConnector1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Ellipse 45">
            <a:extLst>
              <a:ext uri="{FF2B5EF4-FFF2-40B4-BE49-F238E27FC236}">
                <a16:creationId xmlns:a16="http://schemas.microsoft.com/office/drawing/2014/main" id="{FAFEEEEA-9DC2-828E-AC76-64649AF99B45}"/>
              </a:ext>
            </a:extLst>
          </p:cNvPr>
          <p:cNvSpPr/>
          <p:nvPr/>
        </p:nvSpPr>
        <p:spPr>
          <a:xfrm>
            <a:off x="11472476" y="4331380"/>
            <a:ext cx="420785" cy="388965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EE13B165-4971-1AE7-A36E-7F784491C583}"/>
              </a:ext>
            </a:extLst>
          </p:cNvPr>
          <p:cNvCxnSpPr>
            <a:stCxn id="22" idx="5"/>
            <a:endCxn id="46" idx="0"/>
          </p:cNvCxnSpPr>
          <p:nvPr/>
        </p:nvCxnSpPr>
        <p:spPr>
          <a:xfrm>
            <a:off x="11377015" y="3632016"/>
            <a:ext cx="305854" cy="699364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306475BC-E5AD-C930-2246-D40BC001C836}"/>
              </a:ext>
            </a:extLst>
          </p:cNvPr>
          <p:cNvCxnSpPr>
            <a:cxnSpLocks/>
            <a:stCxn id="22" idx="3"/>
            <a:endCxn id="23" idx="0"/>
          </p:cNvCxnSpPr>
          <p:nvPr/>
        </p:nvCxnSpPr>
        <p:spPr>
          <a:xfrm flipH="1">
            <a:off x="10956231" y="3632016"/>
            <a:ext cx="123245" cy="739643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Multiplication 54">
            <a:extLst>
              <a:ext uri="{FF2B5EF4-FFF2-40B4-BE49-F238E27FC236}">
                <a16:creationId xmlns:a16="http://schemas.microsoft.com/office/drawing/2014/main" id="{EED11FDC-6676-3C85-1638-EC390DDF271B}"/>
              </a:ext>
            </a:extLst>
          </p:cNvPr>
          <p:cNvSpPr/>
          <p:nvPr/>
        </p:nvSpPr>
        <p:spPr>
          <a:xfrm>
            <a:off x="10778464" y="3752062"/>
            <a:ext cx="525982" cy="515867"/>
          </a:xfrm>
          <a:prstGeom prst="mathMultiply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330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  <p:bldP spid="8" grpId="0" animBg="1"/>
      <p:bldP spid="21" grpId="0" animBg="1"/>
      <p:bldP spid="22" grpId="0" animBg="1"/>
      <p:bldP spid="23" grpId="0" animBg="1"/>
      <p:bldP spid="46" grpId="0" animBg="1"/>
      <p:bldP spid="5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F34A97-29BE-69BC-E0D5-44EDE3D03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Valorisation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9202283-7B84-4D99-DF02-AED7C0CDB6F0}"/>
              </a:ext>
            </a:extLst>
          </p:cNvPr>
          <p:cNvSpPr txBox="1"/>
          <p:nvPr/>
        </p:nvSpPr>
        <p:spPr>
          <a:xfrm>
            <a:off x="1818640" y="2153920"/>
            <a:ext cx="8847678" cy="22307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Article DataInBrief en cours de rédaction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Publication des alignements au format tsv sur recherche.data.gouv doi:10.57745/ZLJYQO 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Publication des alignements au format SSSOM à venir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Publication sur AgroPortal, à venir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56C94AF-06F5-6827-C671-F29341218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212" y="3756634"/>
            <a:ext cx="4374588" cy="171136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3C10A6-E852-E7B5-8D20-C4664132D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4994" y="1082634"/>
            <a:ext cx="1316043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157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726;p53">
            <a:extLst>
              <a:ext uri="{FF2B5EF4-FFF2-40B4-BE49-F238E27FC236}">
                <a16:creationId xmlns:a16="http://schemas.microsoft.com/office/drawing/2014/main" id="{99C6A757-D1DB-9458-E1A4-6DEBA785F337}"/>
              </a:ext>
            </a:extLst>
          </p:cNvPr>
          <p:cNvSpPr/>
          <p:nvPr/>
        </p:nvSpPr>
        <p:spPr>
          <a:xfrm>
            <a:off x="7504611" y="862610"/>
            <a:ext cx="4453923" cy="5304605"/>
          </a:xfrm>
          <a:prstGeom prst="roundRect">
            <a:avLst>
              <a:gd name="adj" fmla="val 16667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726;p53">
            <a:extLst>
              <a:ext uri="{FF2B5EF4-FFF2-40B4-BE49-F238E27FC236}">
                <a16:creationId xmlns:a16="http://schemas.microsoft.com/office/drawing/2014/main" id="{90120848-564B-9F68-62BE-95CC409C3AB3}"/>
              </a:ext>
            </a:extLst>
          </p:cNvPr>
          <p:cNvSpPr/>
          <p:nvPr/>
        </p:nvSpPr>
        <p:spPr>
          <a:xfrm>
            <a:off x="1375399" y="862612"/>
            <a:ext cx="4072238" cy="5304604"/>
          </a:xfrm>
          <a:prstGeom prst="roundRect">
            <a:avLst>
              <a:gd name="adj" fmla="val 16667"/>
            </a:avLst>
          </a:prstGeom>
          <a:solidFill>
            <a:schemeClr val="accent4">
              <a:lumMod val="20000"/>
              <a:lumOff val="80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p53"/>
          <p:cNvSpPr txBox="1"/>
          <p:nvPr/>
        </p:nvSpPr>
        <p:spPr>
          <a:xfrm>
            <a:off x="135351" y="91765"/>
            <a:ext cx="6089027" cy="563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2400"/>
            </a:pPr>
            <a:r>
              <a:rPr lang="fr-FR" sz="3200" dirty="0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Final </a:t>
            </a:r>
            <a:r>
              <a:rPr lang="fr-FR" sz="3200" dirty="0" err="1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knowledge</a:t>
            </a:r>
            <a:r>
              <a:rPr lang="fr-FR" sz="3200" dirty="0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 graph (on </a:t>
            </a:r>
            <a:r>
              <a:rPr lang="fr-FR" sz="3200" dirty="0" err="1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going</a:t>
            </a:r>
            <a:r>
              <a:rPr lang="fr-FR" sz="3200" dirty="0">
                <a:solidFill>
                  <a:srgbClr val="275662"/>
                </a:solidFill>
                <a:latin typeface="+mj-lt"/>
                <a:ea typeface="Calibri"/>
                <a:cs typeface="Calibri"/>
                <a:sym typeface="Calibri"/>
              </a:rPr>
              <a:t>)</a:t>
            </a:r>
            <a:endParaRPr sz="2400" dirty="0">
              <a:latin typeface="+mj-lt"/>
            </a:endParaRPr>
          </a:p>
        </p:txBody>
      </p:sp>
      <p:sp>
        <p:nvSpPr>
          <p:cNvPr id="710" name="Google Shape;710;p53"/>
          <p:cNvSpPr txBox="1"/>
          <p:nvPr/>
        </p:nvSpPr>
        <p:spPr>
          <a:xfrm>
            <a:off x="1923343" y="5297687"/>
            <a:ext cx="3073958" cy="6977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Structured textual data (entity, classes, relations)</a:t>
            </a:r>
            <a:endParaRPr sz="2400"/>
          </a:p>
        </p:txBody>
      </p:sp>
      <p:sp>
        <p:nvSpPr>
          <p:cNvPr id="711" name="Google Shape;711;p53"/>
          <p:cNvSpPr txBox="1"/>
          <p:nvPr/>
        </p:nvSpPr>
        <p:spPr>
          <a:xfrm>
            <a:off x="8233802" y="5453690"/>
            <a:ext cx="3219175" cy="410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Experimental data (tuples)</a:t>
            </a:r>
            <a:endParaRPr sz="2400"/>
          </a:p>
        </p:txBody>
      </p:sp>
      <p:sp>
        <p:nvSpPr>
          <p:cNvPr id="712" name="Google Shape;712;p53"/>
          <p:cNvSpPr txBox="1"/>
          <p:nvPr/>
        </p:nvSpPr>
        <p:spPr>
          <a:xfrm>
            <a:off x="3018748" y="4709992"/>
            <a:ext cx="883148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Lifting</a:t>
            </a:r>
            <a:endParaRPr sz="2400"/>
          </a:p>
        </p:txBody>
      </p:sp>
      <p:sp>
        <p:nvSpPr>
          <p:cNvPr id="713" name="Google Shape;713;p53"/>
          <p:cNvSpPr txBox="1"/>
          <p:nvPr/>
        </p:nvSpPr>
        <p:spPr>
          <a:xfrm>
            <a:off x="9401815" y="4880472"/>
            <a:ext cx="883148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Lifting</a:t>
            </a:r>
            <a:endParaRPr sz="2400" dirty="0"/>
          </a:p>
        </p:txBody>
      </p:sp>
      <p:sp>
        <p:nvSpPr>
          <p:cNvPr id="714" name="Google Shape;714;p53"/>
          <p:cNvSpPr txBox="1"/>
          <p:nvPr/>
        </p:nvSpPr>
        <p:spPr>
          <a:xfrm>
            <a:off x="2430981" y="4163136"/>
            <a:ext cx="2058683" cy="410379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textual data lifted</a:t>
            </a:r>
            <a:endParaRPr sz="2400"/>
          </a:p>
        </p:txBody>
      </p:sp>
      <p:sp>
        <p:nvSpPr>
          <p:cNvPr id="715" name="Google Shape;715;p53"/>
          <p:cNvSpPr txBox="1"/>
          <p:nvPr/>
        </p:nvSpPr>
        <p:spPr>
          <a:xfrm>
            <a:off x="8543674" y="4154794"/>
            <a:ext cx="2599431" cy="69770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fr-FR" sz="1867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experimental</a:t>
            </a:r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data </a:t>
            </a:r>
            <a:r>
              <a:rPr lang="fr-FR" sz="1867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lifted</a:t>
            </a:r>
            <a:endParaRPr sz="2400" dirty="0"/>
          </a:p>
        </p:txBody>
      </p:sp>
      <p:sp>
        <p:nvSpPr>
          <p:cNvPr id="716" name="Google Shape;716;p53"/>
          <p:cNvSpPr txBox="1"/>
          <p:nvPr/>
        </p:nvSpPr>
        <p:spPr>
          <a:xfrm>
            <a:off x="2700285" y="1224813"/>
            <a:ext cx="1520075" cy="410379"/>
          </a:xfrm>
          <a:prstGeom prst="rect">
            <a:avLst/>
          </a:prstGeom>
          <a:solidFill>
            <a:srgbClr val="C0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WTO in </a:t>
            </a:r>
            <a:r>
              <a:rPr lang="fr-FR" sz="1867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obo</a:t>
            </a:r>
            <a:endParaRPr sz="2400" dirty="0"/>
          </a:p>
        </p:txBody>
      </p:sp>
      <p:sp>
        <p:nvSpPr>
          <p:cNvPr id="717" name="Google Shape;717;p53"/>
          <p:cNvSpPr txBox="1"/>
          <p:nvPr/>
        </p:nvSpPr>
        <p:spPr>
          <a:xfrm>
            <a:off x="8392897" y="1132408"/>
            <a:ext cx="2900985" cy="410379"/>
          </a:xfrm>
          <a:prstGeom prst="rect">
            <a:avLst/>
          </a:prstGeom>
          <a:solidFill>
            <a:srgbClr val="C0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CO_321 in RDF and </a:t>
            </a:r>
            <a:r>
              <a:rPr lang="fr-FR" sz="1867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tsv</a:t>
            </a:r>
            <a:endParaRPr sz="2400" dirty="0"/>
          </a:p>
        </p:txBody>
      </p:sp>
      <p:sp>
        <p:nvSpPr>
          <p:cNvPr id="718" name="Google Shape;718;p53"/>
          <p:cNvSpPr txBox="1"/>
          <p:nvPr/>
        </p:nvSpPr>
        <p:spPr>
          <a:xfrm>
            <a:off x="2760130" y="1824547"/>
            <a:ext cx="1400384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conversion</a:t>
            </a:r>
            <a:endParaRPr sz="2400" dirty="0"/>
          </a:p>
        </p:txBody>
      </p:sp>
      <p:sp>
        <p:nvSpPr>
          <p:cNvPr id="719" name="Google Shape;719;p53"/>
          <p:cNvSpPr txBox="1"/>
          <p:nvPr/>
        </p:nvSpPr>
        <p:spPr>
          <a:xfrm>
            <a:off x="9143197" y="1777784"/>
            <a:ext cx="1400384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conversion</a:t>
            </a:r>
            <a:endParaRPr sz="2400" dirty="0"/>
          </a:p>
        </p:txBody>
      </p:sp>
      <p:sp>
        <p:nvSpPr>
          <p:cNvPr id="720" name="Google Shape;720;p53"/>
          <p:cNvSpPr txBox="1"/>
          <p:nvPr/>
        </p:nvSpPr>
        <p:spPr>
          <a:xfrm>
            <a:off x="8708700" y="2431304"/>
            <a:ext cx="2269379" cy="697701"/>
          </a:xfrm>
          <a:prstGeom prst="rect">
            <a:avLst/>
          </a:prstGeom>
          <a:solidFill>
            <a:srgbClr val="C0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CO_321 in </a:t>
            </a:r>
            <a:r>
              <a:rPr lang="fr-FR" sz="1867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owl</a:t>
            </a:r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SKOS</a:t>
            </a:r>
            <a:endParaRPr sz="2400" dirty="0"/>
          </a:p>
        </p:txBody>
      </p:sp>
      <p:sp>
        <p:nvSpPr>
          <p:cNvPr id="721" name="Google Shape;721;p53"/>
          <p:cNvSpPr txBox="1"/>
          <p:nvPr/>
        </p:nvSpPr>
        <p:spPr>
          <a:xfrm>
            <a:off x="2284573" y="2348235"/>
            <a:ext cx="2351499" cy="697701"/>
          </a:xfrm>
          <a:prstGeom prst="rect">
            <a:avLst/>
          </a:prstGeom>
          <a:solidFill>
            <a:srgbClr val="C0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algn="ctr"/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WTO in </a:t>
            </a:r>
            <a:r>
              <a:rPr lang="fr-FR" sz="1867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owl</a:t>
            </a:r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and SKOS</a:t>
            </a:r>
            <a:endParaRPr sz="2400" dirty="0"/>
          </a:p>
        </p:txBody>
      </p:sp>
      <p:sp>
        <p:nvSpPr>
          <p:cNvPr id="722" name="Google Shape;722;p53"/>
          <p:cNvSpPr txBox="1"/>
          <p:nvPr/>
        </p:nvSpPr>
        <p:spPr>
          <a:xfrm>
            <a:off x="4256138" y="1801349"/>
            <a:ext cx="847085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3" name="Google Shape;723;p53"/>
          <p:cNvSpPr txBox="1"/>
          <p:nvPr/>
        </p:nvSpPr>
        <p:spPr>
          <a:xfrm>
            <a:off x="10913557" y="1865025"/>
            <a:ext cx="1161001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4" name="Google Shape;724;p53"/>
          <p:cNvSpPr txBox="1"/>
          <p:nvPr/>
        </p:nvSpPr>
        <p:spPr>
          <a:xfrm>
            <a:off x="4240140" y="4706257"/>
            <a:ext cx="776281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5" name="Google Shape;725;p53"/>
          <p:cNvSpPr txBox="1"/>
          <p:nvPr/>
        </p:nvSpPr>
        <p:spPr>
          <a:xfrm>
            <a:off x="10763252" y="4880471"/>
            <a:ext cx="776281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sz="240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26" name="Google Shape;726;p53"/>
          <p:cNvSpPr/>
          <p:nvPr/>
        </p:nvSpPr>
        <p:spPr>
          <a:xfrm>
            <a:off x="1375399" y="832952"/>
            <a:ext cx="10583136" cy="235054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23F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p53"/>
          <p:cNvSpPr/>
          <p:nvPr/>
        </p:nvSpPr>
        <p:spPr>
          <a:xfrm>
            <a:off x="1375397" y="3916114"/>
            <a:ext cx="10583137" cy="218859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023F4E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67" tIns="91367" rIns="91367" bIns="91367" anchor="t" anchorCtr="0">
            <a:noAutofit/>
          </a:bodyPr>
          <a:lstStyle/>
          <a:p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8D74005-A02F-60CA-FC77-B20532F54029}"/>
              </a:ext>
            </a:extLst>
          </p:cNvPr>
          <p:cNvSpPr txBox="1"/>
          <p:nvPr/>
        </p:nvSpPr>
        <p:spPr>
          <a:xfrm>
            <a:off x="5689571" y="896739"/>
            <a:ext cx="15653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5355"/>
                </a:solidFill>
              </a:rPr>
              <a:t>Ontologies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969C419-D2EC-DC5E-F725-FB5883B6D567}"/>
              </a:ext>
            </a:extLst>
          </p:cNvPr>
          <p:cNvSpPr txBox="1"/>
          <p:nvPr/>
        </p:nvSpPr>
        <p:spPr>
          <a:xfrm>
            <a:off x="6097896" y="4706257"/>
            <a:ext cx="7847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5355"/>
                </a:solidFill>
              </a:rPr>
              <a:t>Data</a:t>
            </a:r>
          </a:p>
        </p:txBody>
      </p:sp>
      <p:sp>
        <p:nvSpPr>
          <p:cNvPr id="4" name="Google Shape;718;p53">
            <a:extLst>
              <a:ext uri="{FF2B5EF4-FFF2-40B4-BE49-F238E27FC236}">
                <a16:creationId xmlns:a16="http://schemas.microsoft.com/office/drawing/2014/main" id="{26D5B17C-6C1F-1B25-7626-00FDEE2981BB}"/>
              </a:ext>
            </a:extLst>
          </p:cNvPr>
          <p:cNvSpPr txBox="1"/>
          <p:nvPr/>
        </p:nvSpPr>
        <p:spPr>
          <a:xfrm>
            <a:off x="2760130" y="3392364"/>
            <a:ext cx="1400384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Indexing</a:t>
            </a:r>
            <a:endParaRPr sz="2400" dirty="0"/>
          </a:p>
        </p:txBody>
      </p:sp>
      <p:sp>
        <p:nvSpPr>
          <p:cNvPr id="5" name="Google Shape;724;p53">
            <a:extLst>
              <a:ext uri="{FF2B5EF4-FFF2-40B4-BE49-F238E27FC236}">
                <a16:creationId xmlns:a16="http://schemas.microsoft.com/office/drawing/2014/main" id="{B3DD847D-65CE-17C0-5D1D-3FD528F675D4}"/>
              </a:ext>
            </a:extLst>
          </p:cNvPr>
          <p:cNvSpPr txBox="1"/>
          <p:nvPr/>
        </p:nvSpPr>
        <p:spPr>
          <a:xfrm>
            <a:off x="4221020" y="3296868"/>
            <a:ext cx="776281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Google Shape;718;p53">
            <a:extLst>
              <a:ext uri="{FF2B5EF4-FFF2-40B4-BE49-F238E27FC236}">
                <a16:creationId xmlns:a16="http://schemas.microsoft.com/office/drawing/2014/main" id="{1E213636-7EC2-365A-8466-2BF396BEA625}"/>
              </a:ext>
            </a:extLst>
          </p:cNvPr>
          <p:cNvSpPr txBox="1"/>
          <p:nvPr/>
        </p:nvSpPr>
        <p:spPr>
          <a:xfrm>
            <a:off x="9143197" y="3371295"/>
            <a:ext cx="1400384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Indexing</a:t>
            </a:r>
            <a:endParaRPr sz="2400" dirty="0"/>
          </a:p>
        </p:txBody>
      </p:sp>
      <p:sp>
        <p:nvSpPr>
          <p:cNvPr id="7" name="Google Shape;724;p53">
            <a:extLst>
              <a:ext uri="{FF2B5EF4-FFF2-40B4-BE49-F238E27FC236}">
                <a16:creationId xmlns:a16="http://schemas.microsoft.com/office/drawing/2014/main" id="{D6D88CDA-385D-3F3F-D838-DB34A2E54E85}"/>
              </a:ext>
            </a:extLst>
          </p:cNvPr>
          <p:cNvSpPr txBox="1"/>
          <p:nvPr/>
        </p:nvSpPr>
        <p:spPr>
          <a:xfrm>
            <a:off x="10913557" y="3285939"/>
            <a:ext cx="776281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Google Shape;718;p53">
            <a:extLst>
              <a:ext uri="{FF2B5EF4-FFF2-40B4-BE49-F238E27FC236}">
                <a16:creationId xmlns:a16="http://schemas.microsoft.com/office/drawing/2014/main" id="{52AE4DA0-4BE0-5381-312F-E6BFA8F50F51}"/>
              </a:ext>
            </a:extLst>
          </p:cNvPr>
          <p:cNvSpPr txBox="1"/>
          <p:nvPr/>
        </p:nvSpPr>
        <p:spPr>
          <a:xfrm>
            <a:off x="5871859" y="1893678"/>
            <a:ext cx="1400384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Mapping</a:t>
            </a:r>
            <a:endParaRPr sz="2400" dirty="0"/>
          </a:p>
        </p:txBody>
      </p:sp>
      <p:sp>
        <p:nvSpPr>
          <p:cNvPr id="10" name="Google Shape;722;p53">
            <a:extLst>
              <a:ext uri="{FF2B5EF4-FFF2-40B4-BE49-F238E27FC236}">
                <a16:creationId xmlns:a16="http://schemas.microsoft.com/office/drawing/2014/main" id="{723528FE-83CF-DAF9-A60D-7AE19DC0FACF}"/>
              </a:ext>
            </a:extLst>
          </p:cNvPr>
          <p:cNvSpPr txBox="1"/>
          <p:nvPr/>
        </p:nvSpPr>
        <p:spPr>
          <a:xfrm>
            <a:off x="6053758" y="2183700"/>
            <a:ext cx="847085" cy="4103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chemeClr val="accent6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done</a:t>
            </a:r>
            <a:endParaRPr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Google Shape;716;p53">
            <a:extLst>
              <a:ext uri="{FF2B5EF4-FFF2-40B4-BE49-F238E27FC236}">
                <a16:creationId xmlns:a16="http://schemas.microsoft.com/office/drawing/2014/main" id="{E742C426-31B9-9DB6-3DB0-875ECF33BE00}"/>
              </a:ext>
            </a:extLst>
          </p:cNvPr>
          <p:cNvSpPr txBox="1"/>
          <p:nvPr/>
        </p:nvSpPr>
        <p:spPr>
          <a:xfrm>
            <a:off x="5494447" y="2576954"/>
            <a:ext cx="2233798" cy="410379"/>
          </a:xfrm>
          <a:prstGeom prst="rect">
            <a:avLst/>
          </a:prstGeom>
          <a:solidFill>
            <a:srgbClr val="00B0F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SSSOM mapping</a:t>
            </a:r>
            <a:endParaRPr sz="2400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9D3F80-5D43-7C56-A827-2EA66D2476B8}"/>
              </a:ext>
            </a:extLst>
          </p:cNvPr>
          <p:cNvSpPr txBox="1"/>
          <p:nvPr/>
        </p:nvSpPr>
        <p:spPr>
          <a:xfrm>
            <a:off x="59479" y="2359364"/>
            <a:ext cx="3028778" cy="132343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Short-term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Unified knowledge graph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User representative queries</a:t>
            </a: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Full-scale tests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2" name="Picture 10" descr="Une fonction pilotée par la science – IST – Information Scientifique et  Technique">
            <a:extLst>
              <a:ext uri="{FF2B5EF4-FFF2-40B4-BE49-F238E27FC236}">
                <a16:creationId xmlns:a16="http://schemas.microsoft.com/office/drawing/2014/main" id="{C0B17302-4CD7-9A6A-404C-5944DF682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678" y="2532075"/>
            <a:ext cx="1417590" cy="100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FB6758-8230-205D-1603-EEDBB98111FF}"/>
              </a:ext>
            </a:extLst>
          </p:cNvPr>
          <p:cNvSpPr txBox="1"/>
          <p:nvPr/>
        </p:nvSpPr>
        <p:spPr>
          <a:xfrm>
            <a:off x="1466271" y="2358370"/>
            <a:ext cx="16053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INRAE </a:t>
            </a:r>
            <a:r>
              <a:rPr lang="en-US" b="1" dirty="0" err="1"/>
              <a:t>MaIAGE</a:t>
            </a:r>
            <a:endParaRPr lang="en-US" b="1" dirty="0"/>
          </a:p>
          <a:p>
            <a:r>
              <a:rPr lang="en-US" dirty="0"/>
              <a:t>Claire </a:t>
            </a:r>
            <a:r>
              <a:rPr lang="en-US" dirty="0" err="1"/>
              <a:t>Nédellec</a:t>
            </a:r>
            <a:endParaRPr lang="en-US" dirty="0"/>
          </a:p>
          <a:p>
            <a:r>
              <a:rPr lang="en-US" dirty="0"/>
              <a:t>Clara </a:t>
            </a:r>
            <a:r>
              <a:rPr lang="en-US" dirty="0" err="1"/>
              <a:t>Sauvion</a:t>
            </a:r>
            <a:endParaRPr lang="en-US" dirty="0"/>
          </a:p>
          <a:p>
            <a:r>
              <a:rPr lang="en-US" dirty="0"/>
              <a:t>Robert Bossy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CBBCFC-E142-DBB7-3ED3-5AAC6B661D47}"/>
              </a:ext>
            </a:extLst>
          </p:cNvPr>
          <p:cNvSpPr txBox="1"/>
          <p:nvPr/>
        </p:nvSpPr>
        <p:spPr>
          <a:xfrm>
            <a:off x="5134986" y="2722125"/>
            <a:ext cx="1557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INRAE URGI</a:t>
            </a:r>
          </a:p>
          <a:p>
            <a:r>
              <a:rPr lang="en-US" dirty="0"/>
              <a:t>Michaël </a:t>
            </a:r>
            <a:r>
              <a:rPr lang="en-US" dirty="0" err="1"/>
              <a:t>Alaux</a:t>
            </a:r>
            <a:endParaRPr lang="en-US" dirty="0"/>
          </a:p>
          <a:p>
            <a:r>
              <a:rPr lang="en-US" dirty="0"/>
              <a:t>Cyril </a:t>
            </a:r>
            <a:r>
              <a:rPr lang="en-US" dirty="0" err="1"/>
              <a:t>Pommier</a:t>
            </a:r>
            <a:r>
              <a:rPr lang="en-US" dirty="0"/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A9B6D83-F9A7-0E32-1FD8-2D9B94533F8B}"/>
              </a:ext>
            </a:extLst>
          </p:cNvPr>
          <p:cNvSpPr txBox="1"/>
          <p:nvPr/>
        </p:nvSpPr>
        <p:spPr>
          <a:xfrm>
            <a:off x="7912581" y="3235228"/>
            <a:ext cx="142859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DIPSO</a:t>
            </a:r>
          </a:p>
          <a:p>
            <a:r>
              <a:rPr lang="en-US" dirty="0"/>
              <a:t>Sophie Aubin</a:t>
            </a:r>
          </a:p>
          <a:p>
            <a:r>
              <a:rPr lang="en-US" dirty="0"/>
              <a:t>Sonia Bravo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046B0F4-681A-A357-E06B-30296A13807A}"/>
              </a:ext>
            </a:extLst>
          </p:cNvPr>
          <p:cNvSpPr txBox="1"/>
          <p:nvPr/>
        </p:nvSpPr>
        <p:spPr>
          <a:xfrm>
            <a:off x="8914039" y="5502645"/>
            <a:ext cx="16754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INRAE GDEC</a:t>
            </a:r>
          </a:p>
          <a:p>
            <a:r>
              <a:rPr lang="en-US" dirty="0"/>
              <a:t>Jacques </a:t>
            </a:r>
            <a:r>
              <a:rPr lang="en-US" dirty="0" err="1"/>
              <a:t>Legouis</a:t>
            </a:r>
            <a:endParaRPr lang="en-US" dirty="0"/>
          </a:p>
          <a:p>
            <a:r>
              <a:rPr lang="en-US" dirty="0"/>
              <a:t>Pierre </a:t>
            </a:r>
            <a:r>
              <a:rPr lang="en-US" dirty="0" err="1"/>
              <a:t>Sourdille</a:t>
            </a:r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E050C58-443C-DE3E-DE4F-78BDF2A2012A}"/>
              </a:ext>
            </a:extLst>
          </p:cNvPr>
          <p:cNvSpPr txBox="1"/>
          <p:nvPr/>
        </p:nvSpPr>
        <p:spPr>
          <a:xfrm>
            <a:off x="3114972" y="4662435"/>
            <a:ext cx="1556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INRAE BIOGER</a:t>
            </a:r>
          </a:p>
          <a:p>
            <a:r>
              <a:rPr lang="en-US" dirty="0"/>
              <a:t>Thierry Marcel</a:t>
            </a:r>
          </a:p>
          <a:p>
            <a:endParaRPr lang="en-US" dirty="0"/>
          </a:p>
        </p:txBody>
      </p:sp>
      <p:pic>
        <p:nvPicPr>
          <p:cNvPr id="8194" name="Picture 2" descr="BIOGER">
            <a:extLst>
              <a:ext uri="{FF2B5EF4-FFF2-40B4-BE49-F238E27FC236}">
                <a16:creationId xmlns:a16="http://schemas.microsoft.com/office/drawing/2014/main" id="{4674ACA0-E188-995C-AB69-D49BEA432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133" y="3737539"/>
            <a:ext cx="924896" cy="924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UMR GDEC">
            <a:extLst>
              <a:ext uri="{FF2B5EF4-FFF2-40B4-BE49-F238E27FC236}">
                <a16:creationId xmlns:a16="http://schemas.microsoft.com/office/drawing/2014/main" id="{049B713D-66EB-05D7-9D07-EFFC44AA9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212" y="4827197"/>
            <a:ext cx="1919564" cy="60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ome URGI - URGI">
            <a:extLst>
              <a:ext uri="{FF2B5EF4-FFF2-40B4-BE49-F238E27FC236}">
                <a16:creationId xmlns:a16="http://schemas.microsoft.com/office/drawing/2014/main" id="{C60725FE-3A48-196E-E9B3-17394B310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099" y="1973643"/>
            <a:ext cx="1713428" cy="1165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INRAE - LBE UR 0050">
            <a:extLst>
              <a:ext uri="{FF2B5EF4-FFF2-40B4-BE49-F238E27FC236}">
                <a16:creationId xmlns:a16="http://schemas.microsoft.com/office/drawing/2014/main" id="{609CCEBD-07A4-6E5A-0C9F-93CEBDFA91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86" y="5484330"/>
            <a:ext cx="2251993" cy="810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Université Paris-Saclay">
            <a:extLst>
              <a:ext uri="{FF2B5EF4-FFF2-40B4-BE49-F238E27FC236}">
                <a16:creationId xmlns:a16="http://schemas.microsoft.com/office/drawing/2014/main" id="{CB006D26-B4E6-AA3F-64F6-A5579A636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05" y="307335"/>
            <a:ext cx="3025668" cy="10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Réseaux en épidémiologie des maladies infectieuses et écologie 0.2cm">
            <a:extLst>
              <a:ext uri="{FF2B5EF4-FFF2-40B4-BE49-F238E27FC236}">
                <a16:creationId xmlns:a16="http://schemas.microsoft.com/office/drawing/2014/main" id="{823C750C-6031-0AD0-6789-AFC211D13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62" y="1872676"/>
            <a:ext cx="2091014" cy="45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 laboratoire associé CNRS-Stanford annonce l'ouverture 2.0 du répertoire  ontologique et sémantique de l'AgroPortal – France-Science">
            <a:extLst>
              <a:ext uri="{FF2B5EF4-FFF2-40B4-BE49-F238E27FC236}">
                <a16:creationId xmlns:a16="http://schemas.microsoft.com/office/drawing/2014/main" id="{A4087610-B25A-7F74-2427-97EB91F51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671" y="2055322"/>
            <a:ext cx="1643619" cy="5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94D78E4-68AB-F714-440E-F59E9F61C9B4}"/>
              </a:ext>
            </a:extLst>
          </p:cNvPr>
          <p:cNvSpPr txBox="1"/>
          <p:nvPr/>
        </p:nvSpPr>
        <p:spPr>
          <a:xfrm>
            <a:off x="9641080" y="2638946"/>
            <a:ext cx="17779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AgroPortal</a:t>
            </a:r>
            <a:endParaRPr lang="en-US" b="1" dirty="0"/>
          </a:p>
          <a:p>
            <a:r>
              <a:rPr lang="en-US" dirty="0"/>
              <a:t>Clément </a:t>
            </a:r>
            <a:r>
              <a:rPr lang="en-US" dirty="0" err="1"/>
              <a:t>Jonquet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84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701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85334"/>
            <a:ext cx="9144000" cy="4481892"/>
          </a:xfrm>
          <a:prstGeom prst="rect">
            <a:avLst/>
          </a:prstGeom>
        </p:spPr>
      </p:pic>
      <p:sp>
        <p:nvSpPr>
          <p:cNvPr id="5" name="Titre 1"/>
          <p:cNvSpPr>
            <a:spLocks noGrp="1"/>
          </p:cNvSpPr>
          <p:nvPr>
            <p:ph type="title"/>
          </p:nvPr>
        </p:nvSpPr>
        <p:spPr>
          <a:xfrm>
            <a:off x="1524000" y="171088"/>
            <a:ext cx="9372600" cy="1144800"/>
          </a:xfrm>
        </p:spPr>
        <p:txBody>
          <a:bodyPr>
            <a:normAutofit/>
          </a:bodyPr>
          <a:lstStyle/>
          <a:p>
            <a:r>
              <a:rPr lang="fr-FR" sz="2400" dirty="0"/>
              <a:t>Un exemple de valeur phénotypique : </a:t>
            </a:r>
            <a:br>
              <a:rPr lang="fr-FR" sz="2400" dirty="0"/>
            </a:br>
            <a:r>
              <a:rPr lang="fr-FR" sz="2400" dirty="0"/>
              <a:t>susceptibilité à la rouille des feuilles (susceptible to </a:t>
            </a:r>
            <a:r>
              <a:rPr lang="fr-FR" sz="2400" i="1" dirty="0" err="1"/>
              <a:t>leaf</a:t>
            </a:r>
            <a:r>
              <a:rPr lang="fr-FR" sz="2400" i="1" dirty="0"/>
              <a:t> </a:t>
            </a:r>
            <a:r>
              <a:rPr lang="fr-FR" sz="2400" i="1" dirty="0" err="1"/>
              <a:t>rust</a:t>
            </a:r>
            <a:r>
              <a:rPr lang="fr-FR" sz="2400" i="1" dirty="0"/>
              <a:t>)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9C6E1223-C3E1-8B4A-87BC-2E684809F0A2}"/>
              </a:ext>
            </a:extLst>
          </p:cNvPr>
          <p:cNvSpPr txBox="1">
            <a:spLocks/>
          </p:cNvSpPr>
          <p:nvPr/>
        </p:nvSpPr>
        <p:spPr>
          <a:xfrm>
            <a:off x="4074160" y="5536672"/>
            <a:ext cx="6822440" cy="1144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7566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1800" dirty="0"/>
              <a:t>Trait correspondant : </a:t>
            </a:r>
            <a:r>
              <a:rPr lang="fr-FR" sz="1800" dirty="0" err="1"/>
              <a:t>resistance</a:t>
            </a:r>
            <a:r>
              <a:rPr lang="fr-FR" sz="1800" dirty="0"/>
              <a:t> to </a:t>
            </a:r>
            <a:r>
              <a:rPr lang="fr-FR" sz="1800" i="1" dirty="0" err="1"/>
              <a:t>leaf</a:t>
            </a:r>
            <a:r>
              <a:rPr lang="fr-FR" sz="1800" i="1" dirty="0"/>
              <a:t> </a:t>
            </a:r>
            <a:r>
              <a:rPr lang="fr-FR" sz="1800" i="1" dirty="0" err="1"/>
              <a:t>rust</a:t>
            </a:r>
            <a:endParaRPr lang="fr-FR" sz="1800" i="1" dirty="0"/>
          </a:p>
        </p:txBody>
      </p:sp>
    </p:spTree>
    <p:extLst>
      <p:ext uri="{BB962C8B-B14F-4D97-AF65-F5344CB8AC3E}">
        <p14:creationId xmlns:p14="http://schemas.microsoft.com/office/powerpoint/2010/main" val="40654746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949"/>
          <p:cNvSpPr>
            <a:spLocks noChangeArrowheads="1"/>
          </p:cNvSpPr>
          <p:nvPr/>
        </p:nvSpPr>
        <p:spPr bwMode="auto">
          <a:xfrm>
            <a:off x="1643376" y="1452924"/>
            <a:ext cx="3238230" cy="3859305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91386" tIns="91386" rIns="91386" bIns="91386" anchor="t" anchorCtr="0" upright="1">
            <a:noAutofit/>
          </a:bodyPr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0" y="257175"/>
            <a:ext cx="12432632" cy="733425"/>
          </a:xfrm>
        </p:spPr>
        <p:txBody>
          <a:bodyPr>
            <a:normAutofit fontScale="90000"/>
          </a:bodyPr>
          <a:lstStyle/>
          <a:p>
            <a:r>
              <a:rPr lang="fr-FR" dirty="0"/>
              <a:t>Données expérimentales et textes - des sources d'information complémentaires</a:t>
            </a:r>
            <a:br>
              <a:rPr lang="fr-FR" sz="2000" dirty="0"/>
            </a:br>
            <a:endParaRPr lang="fr-FR" sz="2000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4294967295"/>
          </p:nvPr>
        </p:nvSpPr>
        <p:spPr>
          <a:xfrm>
            <a:off x="5898788" y="1858539"/>
            <a:ext cx="5878512" cy="1016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assays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included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inoculation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pathotypes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on a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segregating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population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originating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a cross </a:t>
            </a:r>
            <a:r>
              <a:rPr lang="fr-FR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cv. </a:t>
            </a:r>
            <a:r>
              <a:rPr lang="fr-FR" sz="1400" i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Apache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 and cv. </a:t>
            </a:r>
            <a:r>
              <a:rPr lang="fr-FR" sz="1400" i="1" dirty="0" err="1">
                <a:solidFill>
                  <a:srgbClr val="56D95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Taldor</a:t>
            </a:r>
            <a:r>
              <a:rPr lang="fr-FR" sz="1400" i="1" dirty="0">
                <a:latin typeface="Arial" panose="020B0604020202020204" pitchFamily="34" charset="0"/>
                <a:cs typeface="Arial" panose="020B0604020202020204" pitchFamily="34" charset="0"/>
              </a:rPr>
              <a:t>, a French cultivar 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susceptible to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stripe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</a:t>
            </a:r>
            <a:endParaRPr lang="fr-FR" sz="1400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moderatley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tolerant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stripe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r"/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highly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resistant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stripe</a:t>
            </a:r>
            <a:r>
              <a:rPr lang="fr-FR" sz="1400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1400" i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rust</a:t>
            </a:r>
            <a:endParaRPr lang="fr-FR" sz="1400" i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mr-IN" sz="14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</a:rPr>
              <a:t>…</a:t>
            </a:r>
            <a:endParaRPr lang="fr-FR" sz="14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er 7"/>
          <p:cNvGrpSpPr/>
          <p:nvPr/>
        </p:nvGrpSpPr>
        <p:grpSpPr>
          <a:xfrm>
            <a:off x="1968898" y="2224232"/>
            <a:ext cx="2753361" cy="2940240"/>
            <a:chOff x="1188719" y="1428560"/>
            <a:chExt cx="3437825" cy="362095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68405" r="14425" b="26141"/>
            <a:stretch/>
          </p:blipFill>
          <p:spPr>
            <a:xfrm>
              <a:off x="2052320" y="1428560"/>
              <a:ext cx="2574224" cy="3616959"/>
            </a:xfrm>
            <a:prstGeom prst="rect">
              <a:avLst/>
            </a:prstGeom>
          </p:spPr>
        </p:pic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2"/>
            <a:srcRect l="11751" r="82489" b="26141"/>
            <a:stretch/>
          </p:blipFill>
          <p:spPr>
            <a:xfrm>
              <a:off x="1188719" y="1432560"/>
              <a:ext cx="863601" cy="3616959"/>
            </a:xfrm>
            <a:prstGeom prst="rect">
              <a:avLst/>
            </a:prstGeom>
          </p:spPr>
        </p:pic>
      </p:grpSp>
      <p:pic>
        <p:nvPicPr>
          <p:cNvPr id="6145" name="Image 28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690" y="4371880"/>
            <a:ext cx="2934090" cy="29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Bulle ronde 11"/>
          <p:cNvSpPr/>
          <p:nvPr/>
        </p:nvSpPr>
        <p:spPr>
          <a:xfrm>
            <a:off x="716385" y="1609944"/>
            <a:ext cx="1853981" cy="335738"/>
          </a:xfrm>
          <a:prstGeom prst="wedgeEllipseCallout">
            <a:avLst>
              <a:gd name="adj1" fmla="val 26567"/>
              <a:gd name="adj2" fmla="val 136978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Cultivar</a:t>
            </a:r>
          </a:p>
        </p:txBody>
      </p:sp>
      <p:sp>
        <p:nvSpPr>
          <p:cNvPr id="13" name="Bulle ronde 12"/>
          <p:cNvSpPr/>
          <p:nvPr/>
        </p:nvSpPr>
        <p:spPr>
          <a:xfrm>
            <a:off x="4320077" y="4974572"/>
            <a:ext cx="2072447" cy="1051006"/>
          </a:xfrm>
          <a:prstGeom prst="wedgeEllipseCallout">
            <a:avLst>
              <a:gd name="adj1" fmla="val -43182"/>
              <a:gd name="adj2" fmla="val -73398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 err="1"/>
              <a:t>Observed</a:t>
            </a:r>
            <a:r>
              <a:rPr lang="fr-FR" sz="1600" dirty="0"/>
              <a:t> </a:t>
            </a:r>
            <a:r>
              <a:rPr lang="fr-FR" sz="1600" dirty="0" err="1"/>
              <a:t>leaf</a:t>
            </a:r>
            <a:r>
              <a:rPr lang="fr-FR" sz="1600" dirty="0"/>
              <a:t> </a:t>
            </a:r>
            <a:r>
              <a:rPr lang="fr-FR" sz="1600" dirty="0" err="1"/>
              <a:t>rust</a:t>
            </a:r>
            <a:r>
              <a:rPr lang="fr-FR" sz="1600" dirty="0"/>
              <a:t> score</a:t>
            </a:r>
          </a:p>
        </p:txBody>
      </p:sp>
      <p:sp>
        <p:nvSpPr>
          <p:cNvPr id="14" name="AutoShape 949"/>
          <p:cNvSpPr>
            <a:spLocks noChangeArrowheads="1"/>
          </p:cNvSpPr>
          <p:nvPr/>
        </p:nvSpPr>
        <p:spPr bwMode="auto">
          <a:xfrm>
            <a:off x="5581563" y="1665514"/>
            <a:ext cx="6387559" cy="1763486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91386" tIns="91386" rIns="91386" bIns="91386" anchor="t" anchorCtr="0" upright="1">
            <a:noAutofit/>
          </a:bodyPr>
          <a:lstStyle/>
          <a:p>
            <a:endParaRPr lang="fr-FR"/>
          </a:p>
        </p:txBody>
      </p:sp>
      <p:pic>
        <p:nvPicPr>
          <p:cNvPr id="16" name="Image 28"/>
          <p:cNvPicPr>
            <a:picLocks noChangeAspect="1" noChangeArrowheads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5607" y="4249709"/>
            <a:ext cx="2934090" cy="29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/>
          <p:cNvSpPr txBox="1"/>
          <p:nvPr/>
        </p:nvSpPr>
        <p:spPr>
          <a:xfrm>
            <a:off x="8025938" y="3507554"/>
            <a:ext cx="18963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>
                <a:solidFill>
                  <a:srgbClr val="595959"/>
                </a:solidFill>
              </a:rPr>
              <a:t>Articles scientifiques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1388185" y="5403423"/>
            <a:ext cx="2814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solidFill>
                  <a:srgbClr val="595959"/>
                </a:solidFill>
              </a:rPr>
              <a:t>Ensemble de données phénotypiques expérimentales</a:t>
            </a:r>
            <a:endParaRPr lang="fr-FR" sz="1600" dirty="0">
              <a:solidFill>
                <a:srgbClr val="595959"/>
              </a:solidFill>
            </a:endParaRPr>
          </a:p>
        </p:txBody>
      </p:sp>
      <p:sp>
        <p:nvSpPr>
          <p:cNvPr id="5" name="Bulle ronde 4">
            <a:extLst>
              <a:ext uri="{FF2B5EF4-FFF2-40B4-BE49-F238E27FC236}">
                <a16:creationId xmlns:a16="http://schemas.microsoft.com/office/drawing/2014/main" id="{1B0CC1A5-788F-944B-DD4F-D5B35A23A464}"/>
              </a:ext>
            </a:extLst>
          </p:cNvPr>
          <p:cNvSpPr/>
          <p:nvPr/>
        </p:nvSpPr>
        <p:spPr>
          <a:xfrm>
            <a:off x="2717812" y="1609944"/>
            <a:ext cx="1853981" cy="335738"/>
          </a:xfrm>
          <a:prstGeom prst="wedgeEllipseCallout">
            <a:avLst>
              <a:gd name="adj1" fmla="val -10541"/>
              <a:gd name="adj2" fmla="val 129196"/>
            </a:avLst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dirty="0"/>
              <a:t>Trait</a:t>
            </a:r>
          </a:p>
        </p:txBody>
      </p:sp>
    </p:spTree>
    <p:extLst>
      <p:ext uri="{BB962C8B-B14F-4D97-AF65-F5344CB8AC3E}">
        <p14:creationId xmlns:p14="http://schemas.microsoft.com/office/powerpoint/2010/main" val="14624843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359528d0f4_0_19"/>
          <p:cNvSpPr/>
          <p:nvPr/>
        </p:nvSpPr>
        <p:spPr>
          <a:xfrm>
            <a:off x="293163" y="1941868"/>
            <a:ext cx="6760800" cy="4103600"/>
          </a:xfrm>
          <a:prstGeom prst="roundRect">
            <a:avLst>
              <a:gd name="adj" fmla="val 16667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g1359528d0f4_0_19"/>
          <p:cNvPicPr preferRelativeResize="0"/>
          <p:nvPr/>
        </p:nvPicPr>
        <p:blipFill rotWithShape="1">
          <a:blip r:embed="rId3">
            <a:alphaModFix/>
          </a:blip>
          <a:srcRect l="3975" t="4642" r="28406" b="11104"/>
          <a:stretch/>
        </p:blipFill>
        <p:spPr>
          <a:xfrm>
            <a:off x="4404758" y="2215000"/>
            <a:ext cx="2484716" cy="1911704"/>
          </a:xfrm>
          <a:prstGeom prst="rect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81" name="Google Shape;281;g1359528d0f4_0_19"/>
          <p:cNvPicPr preferRelativeResize="0"/>
          <p:nvPr/>
        </p:nvPicPr>
        <p:blipFill rotWithShape="1">
          <a:blip r:embed="rId4">
            <a:alphaModFix/>
          </a:blip>
          <a:srcRect l="33397" t="29072" r="41452" b="26013"/>
          <a:stretch/>
        </p:blipFill>
        <p:spPr>
          <a:xfrm>
            <a:off x="1230615" y="2242701"/>
            <a:ext cx="1637004" cy="162652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g1359528d0f4_0_19"/>
          <p:cNvSpPr txBox="1"/>
          <p:nvPr/>
        </p:nvSpPr>
        <p:spPr>
          <a:xfrm>
            <a:off x="293163" y="214676"/>
            <a:ext cx="11404800" cy="8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noAutofit/>
          </a:bodyPr>
          <a:lstStyle/>
          <a:p>
            <a:pPr>
              <a:lnSpc>
                <a:spcPct val="90000"/>
              </a:lnSpc>
              <a:buClr>
                <a:srgbClr val="000000"/>
              </a:buClr>
              <a:buSzPts val="2400"/>
            </a:pPr>
            <a:r>
              <a:rPr lang="fr-FR" sz="2800" dirty="0" err="1">
                <a:solidFill>
                  <a:srgbClr val="275662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Des technologies du web sémantique pour une base de connaissance unifiée</a:t>
            </a:r>
            <a:endParaRPr sz="28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283" name="Google Shape;283;g1359528d0f4_0_19"/>
          <p:cNvGrpSpPr/>
          <p:nvPr/>
        </p:nvGrpSpPr>
        <p:grpSpPr>
          <a:xfrm>
            <a:off x="4946633" y="5119729"/>
            <a:ext cx="1759113" cy="796068"/>
            <a:chOff x="958" y="7029"/>
            <a:chExt cx="7689" cy="3480"/>
          </a:xfrm>
        </p:grpSpPr>
        <p:grpSp>
          <p:nvGrpSpPr>
            <p:cNvPr id="284" name="Google Shape;284;g1359528d0f4_0_19"/>
            <p:cNvGrpSpPr/>
            <p:nvPr/>
          </p:nvGrpSpPr>
          <p:grpSpPr>
            <a:xfrm>
              <a:off x="958" y="7029"/>
              <a:ext cx="7209" cy="3000"/>
              <a:chOff x="1166" y="7295"/>
              <a:chExt cx="7209" cy="3000"/>
            </a:xfrm>
          </p:grpSpPr>
          <p:sp>
            <p:nvSpPr>
              <p:cNvPr id="285" name="Google Shape;285;g1359528d0f4_0_19"/>
              <p:cNvSpPr/>
              <p:nvPr/>
            </p:nvSpPr>
            <p:spPr>
              <a:xfrm>
                <a:off x="1175" y="7295"/>
                <a:ext cx="7200" cy="3000"/>
              </a:xfrm>
              <a:prstGeom prst="rect">
                <a:avLst/>
              </a:prstGeom>
              <a:solidFill>
                <a:srgbClr val="484329"/>
              </a:solidFill>
              <a:ln w="19050" cap="flat" cmpd="sng">
                <a:solidFill>
                  <a:srgbClr val="4E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38100" dist="25400" dir="5400000" algn="ctr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6" name="Google Shape;286;g1359528d0f4_0_19" descr="text-alvisa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66" y="7296"/>
                <a:ext cx="7036" cy="2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87" name="Google Shape;287;g1359528d0f4_0_19"/>
            <p:cNvGrpSpPr/>
            <p:nvPr/>
          </p:nvGrpSpPr>
          <p:grpSpPr>
            <a:xfrm>
              <a:off x="1198" y="7269"/>
              <a:ext cx="7209" cy="3000"/>
              <a:chOff x="1166" y="7295"/>
              <a:chExt cx="7209" cy="3000"/>
            </a:xfrm>
          </p:grpSpPr>
          <p:sp>
            <p:nvSpPr>
              <p:cNvPr id="288" name="Google Shape;288;g1359528d0f4_0_19"/>
              <p:cNvSpPr/>
              <p:nvPr/>
            </p:nvSpPr>
            <p:spPr>
              <a:xfrm>
                <a:off x="1175" y="7295"/>
                <a:ext cx="7200" cy="3000"/>
              </a:xfrm>
              <a:prstGeom prst="rect">
                <a:avLst/>
              </a:prstGeom>
              <a:solidFill>
                <a:srgbClr val="484329"/>
              </a:solidFill>
              <a:ln w="19050" cap="flat" cmpd="sng">
                <a:solidFill>
                  <a:srgbClr val="4E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38100" dist="25400" dir="5400000" algn="ctr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89" name="Google Shape;289;g1359528d0f4_0_19" descr="text-alvisa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66" y="7296"/>
                <a:ext cx="7036" cy="2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0" name="Google Shape;290;g1359528d0f4_0_19"/>
            <p:cNvGrpSpPr/>
            <p:nvPr/>
          </p:nvGrpSpPr>
          <p:grpSpPr>
            <a:xfrm>
              <a:off x="1438" y="7509"/>
              <a:ext cx="7209" cy="3000"/>
              <a:chOff x="1166" y="7295"/>
              <a:chExt cx="7209" cy="3000"/>
            </a:xfrm>
          </p:grpSpPr>
          <p:sp>
            <p:nvSpPr>
              <p:cNvPr id="291" name="Google Shape;291;g1359528d0f4_0_19"/>
              <p:cNvSpPr/>
              <p:nvPr/>
            </p:nvSpPr>
            <p:spPr>
              <a:xfrm>
                <a:off x="1175" y="7295"/>
                <a:ext cx="7200" cy="3000"/>
              </a:xfrm>
              <a:prstGeom prst="rect">
                <a:avLst/>
              </a:prstGeom>
              <a:solidFill>
                <a:srgbClr val="484329"/>
              </a:solidFill>
              <a:ln w="19050" cap="flat" cmpd="sng">
                <a:solidFill>
                  <a:srgbClr val="4E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38100" dist="25400" dir="5400000" algn="ctr" rotWithShape="0">
                  <a:srgbClr val="000000">
                    <a:alpha val="34900"/>
                  </a:srgbClr>
                </a:outerShdw>
              </a:effectLst>
            </p:spPr>
            <p:txBody>
              <a:bodyPr spcFirstLastPara="1" wrap="square" lIns="121900" tIns="121900" rIns="121900" bIns="121900" anchor="t" anchorCtr="0">
                <a:noAutofit/>
              </a:bodyPr>
              <a:lstStyle/>
              <a:p>
                <a:endParaRPr sz="24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92" name="Google Shape;292;g1359528d0f4_0_19" descr="text-alvisae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166" y="7296"/>
                <a:ext cx="7036" cy="29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293" name="Google Shape;293;g1359528d0f4_0_19"/>
          <p:cNvSpPr txBox="1"/>
          <p:nvPr/>
        </p:nvSpPr>
        <p:spPr>
          <a:xfrm>
            <a:off x="130575" y="4816099"/>
            <a:ext cx="1548989" cy="56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9473" algn="ctr"/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Données expérimentales</a:t>
            </a:r>
            <a:endParaRPr sz="2400"/>
          </a:p>
        </p:txBody>
      </p:sp>
      <p:cxnSp>
        <p:nvCxnSpPr>
          <p:cNvPr id="294" name="Google Shape;294;g1359528d0f4_0_19"/>
          <p:cNvCxnSpPr/>
          <p:nvPr/>
        </p:nvCxnSpPr>
        <p:spPr>
          <a:xfrm rot="10800000">
            <a:off x="2023341" y="4013064"/>
            <a:ext cx="0" cy="560400"/>
          </a:xfrm>
          <a:prstGeom prst="straightConnector1">
            <a:avLst/>
          </a:prstGeom>
          <a:noFill/>
          <a:ln w="44450" cap="flat" cmpd="sng">
            <a:solidFill>
              <a:srgbClr val="833C0B">
                <a:alpha val="63919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4900"/>
              </a:srgbClr>
            </a:outerShdw>
          </a:effectLst>
        </p:spPr>
      </p:cxnSp>
      <p:cxnSp>
        <p:nvCxnSpPr>
          <p:cNvPr id="295" name="Google Shape;295;g1359528d0f4_0_19"/>
          <p:cNvCxnSpPr/>
          <p:nvPr/>
        </p:nvCxnSpPr>
        <p:spPr>
          <a:xfrm rot="10800000">
            <a:off x="5766428" y="3845599"/>
            <a:ext cx="6800" cy="527600"/>
          </a:xfrm>
          <a:prstGeom prst="straightConnector1">
            <a:avLst/>
          </a:prstGeom>
          <a:noFill/>
          <a:ln w="44450" cap="flat" cmpd="sng">
            <a:solidFill>
              <a:srgbClr val="FFB8FA">
                <a:alpha val="63919"/>
              </a:srgbClr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38100" dist="25400" dir="5400000" algn="ctr" rotWithShape="0">
              <a:srgbClr val="000000">
                <a:alpha val="34900"/>
              </a:srgbClr>
            </a:outerShdw>
          </a:effectLst>
        </p:spPr>
      </p:cxnSp>
      <p:sp>
        <p:nvSpPr>
          <p:cNvPr id="296" name="Google Shape;296;g1359528d0f4_0_19"/>
          <p:cNvSpPr txBox="1"/>
          <p:nvPr/>
        </p:nvSpPr>
        <p:spPr>
          <a:xfrm>
            <a:off x="1144745" y="2365412"/>
            <a:ext cx="1766400" cy="603600"/>
          </a:xfrm>
          <a:prstGeom prst="rect">
            <a:avLst/>
          </a:prstGeom>
          <a:solidFill>
            <a:srgbClr val="5A99D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9473" algn="ctr"/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Crop ontology</a:t>
            </a:r>
            <a:endParaRPr sz="1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473" algn="ctr"/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CO_321</a:t>
            </a:r>
            <a:endParaRPr sz="2400"/>
          </a:p>
        </p:txBody>
      </p:sp>
      <p:sp>
        <p:nvSpPr>
          <p:cNvPr id="297" name="Google Shape;297;g1359528d0f4_0_19"/>
          <p:cNvSpPr/>
          <p:nvPr/>
        </p:nvSpPr>
        <p:spPr>
          <a:xfrm>
            <a:off x="7400957" y="3429000"/>
            <a:ext cx="1363200" cy="5844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5A99D3"/>
          </a:solidFill>
          <a:ln>
            <a:noFill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98" name="Google Shape;298;g1359528d0f4_0_19"/>
          <p:cNvGrpSpPr/>
          <p:nvPr/>
        </p:nvGrpSpPr>
        <p:grpSpPr>
          <a:xfrm>
            <a:off x="1599603" y="4707819"/>
            <a:ext cx="961216" cy="1026421"/>
            <a:chOff x="1188719" y="1428560"/>
            <a:chExt cx="3437826" cy="3620958"/>
          </a:xfrm>
        </p:grpSpPr>
        <p:pic>
          <p:nvPicPr>
            <p:cNvPr id="299" name="Google Shape;299;g1359528d0f4_0_19"/>
            <p:cNvPicPr preferRelativeResize="0"/>
            <p:nvPr/>
          </p:nvPicPr>
          <p:blipFill rotWithShape="1">
            <a:blip r:embed="rId6">
              <a:alphaModFix/>
            </a:blip>
            <a:srcRect l="68405" r="14424" b="26139"/>
            <a:stretch/>
          </p:blipFill>
          <p:spPr>
            <a:xfrm>
              <a:off x="2052320" y="1428560"/>
              <a:ext cx="2574225" cy="3616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g1359528d0f4_0_19"/>
            <p:cNvPicPr preferRelativeResize="0"/>
            <p:nvPr/>
          </p:nvPicPr>
          <p:blipFill rotWithShape="1">
            <a:blip r:embed="rId6">
              <a:alphaModFix/>
            </a:blip>
            <a:srcRect l="11750" r="82489" b="26139"/>
            <a:stretch/>
          </p:blipFill>
          <p:spPr>
            <a:xfrm>
              <a:off x="1188719" y="1432560"/>
              <a:ext cx="863599" cy="3616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1" name="Google Shape;301;g1359528d0f4_0_19"/>
          <p:cNvGrpSpPr/>
          <p:nvPr/>
        </p:nvGrpSpPr>
        <p:grpSpPr>
          <a:xfrm>
            <a:off x="1688305" y="4775250"/>
            <a:ext cx="961216" cy="1026421"/>
            <a:chOff x="1188719" y="1428560"/>
            <a:chExt cx="3437826" cy="3620958"/>
          </a:xfrm>
        </p:grpSpPr>
        <p:pic>
          <p:nvPicPr>
            <p:cNvPr id="302" name="Google Shape;302;g1359528d0f4_0_19"/>
            <p:cNvPicPr preferRelativeResize="0"/>
            <p:nvPr/>
          </p:nvPicPr>
          <p:blipFill rotWithShape="1">
            <a:blip r:embed="rId6">
              <a:alphaModFix/>
            </a:blip>
            <a:srcRect l="68405" r="14424" b="26139"/>
            <a:stretch/>
          </p:blipFill>
          <p:spPr>
            <a:xfrm>
              <a:off x="2052320" y="1428560"/>
              <a:ext cx="2574225" cy="3616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g1359528d0f4_0_19"/>
            <p:cNvPicPr preferRelativeResize="0"/>
            <p:nvPr/>
          </p:nvPicPr>
          <p:blipFill rotWithShape="1">
            <a:blip r:embed="rId6">
              <a:alphaModFix/>
            </a:blip>
            <a:srcRect l="11750" r="82489" b="26139"/>
            <a:stretch/>
          </p:blipFill>
          <p:spPr>
            <a:xfrm>
              <a:off x="1188719" y="1432560"/>
              <a:ext cx="863599" cy="36169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04" name="Google Shape;304;g1359528d0f4_0_19"/>
          <p:cNvGrpSpPr/>
          <p:nvPr/>
        </p:nvGrpSpPr>
        <p:grpSpPr>
          <a:xfrm>
            <a:off x="1752003" y="4860219"/>
            <a:ext cx="961216" cy="1026421"/>
            <a:chOff x="1188719" y="1428560"/>
            <a:chExt cx="3437826" cy="3620958"/>
          </a:xfrm>
        </p:grpSpPr>
        <p:pic>
          <p:nvPicPr>
            <p:cNvPr id="305" name="Google Shape;305;g1359528d0f4_0_19"/>
            <p:cNvPicPr preferRelativeResize="0"/>
            <p:nvPr/>
          </p:nvPicPr>
          <p:blipFill rotWithShape="1">
            <a:blip r:embed="rId6">
              <a:alphaModFix/>
            </a:blip>
            <a:srcRect l="68405" r="14424" b="26139"/>
            <a:stretch/>
          </p:blipFill>
          <p:spPr>
            <a:xfrm>
              <a:off x="2052320" y="1428560"/>
              <a:ext cx="2574225" cy="36169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g1359528d0f4_0_19"/>
            <p:cNvPicPr preferRelativeResize="0"/>
            <p:nvPr/>
          </p:nvPicPr>
          <p:blipFill rotWithShape="1">
            <a:blip r:embed="rId6">
              <a:alphaModFix/>
            </a:blip>
            <a:srcRect l="11750" r="82489" b="26139"/>
            <a:stretch/>
          </p:blipFill>
          <p:spPr>
            <a:xfrm>
              <a:off x="1188719" y="1432560"/>
              <a:ext cx="863599" cy="36169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7" name="Google Shape;307;g1359528d0f4_0_19"/>
          <p:cNvSpPr txBox="1"/>
          <p:nvPr/>
        </p:nvSpPr>
        <p:spPr>
          <a:xfrm>
            <a:off x="8734736" y="3332861"/>
            <a:ext cx="3164000" cy="8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9473" algn="ctr"/>
            <a:r>
              <a:rPr lang="fr-FR" sz="1600">
                <a:solidFill>
                  <a:srgbClr val="3F3F3F"/>
                </a:solidFill>
                <a:ea typeface="Calibri"/>
                <a:cs typeface="Calibri"/>
                <a:sym typeface="Calibri"/>
              </a:rPr>
              <a:t>Récupération d'informations interopérables de manière conviviale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g1359528d0f4_0_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918116" y="4249369"/>
            <a:ext cx="1493739" cy="5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g1359528d0f4_0_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19715" y="4350967"/>
            <a:ext cx="1493739" cy="561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g1359528d0f4_0_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46713" y="4477966"/>
            <a:ext cx="1493739" cy="561172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359528d0f4_0_19"/>
          <p:cNvSpPr txBox="1"/>
          <p:nvPr/>
        </p:nvSpPr>
        <p:spPr>
          <a:xfrm>
            <a:off x="3547860" y="4579733"/>
            <a:ext cx="1340400" cy="4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9473" algn="ctr"/>
            <a:r>
              <a:rPr lang="fr-FR"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Annotation sémantique de la littérature sémantique</a:t>
            </a:r>
            <a:endParaRPr sz="16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1359528d0f4_0_19"/>
          <p:cNvSpPr txBox="1"/>
          <p:nvPr/>
        </p:nvSpPr>
        <p:spPr>
          <a:xfrm>
            <a:off x="7321754" y="4538312"/>
            <a:ext cx="4632259" cy="15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9473"/>
            <a:r>
              <a:rPr lang="fr-FR" sz="1867" b="1" dirty="0">
                <a:solidFill>
                  <a:srgbClr val="074557"/>
                </a:solidFill>
                <a:latin typeface="Calibri"/>
                <a:ea typeface="Calibri"/>
                <a:cs typeface="Calibri"/>
                <a:sym typeface="Calibri"/>
              </a:rPr>
              <a:t>Composants</a:t>
            </a:r>
            <a:endParaRPr sz="2400" dirty="0"/>
          </a:p>
          <a:p>
            <a:pPr marL="19473"/>
            <a:r>
              <a:rPr lang="fr-FR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(1) Indexation et lifting de données expérimentales </a:t>
            </a:r>
          </a:p>
          <a:p>
            <a:pPr marL="19473"/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(2) Annotation sémantique de la littérature et lifting</a:t>
            </a: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473"/>
            <a:r>
              <a:rPr lang="fr-FR" sz="1600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(3) Alignement des classes d'ontologie et lifting</a:t>
            </a:r>
            <a:endParaRPr sz="1600" dirty="0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9473"/>
            <a:r>
              <a:rPr lang="fr-FR" sz="1600" dirty="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(4) </a:t>
            </a:r>
            <a:r>
              <a:rPr lang="fr-FR" sz="1600" dirty="0" err="1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rPr>
              <a:t>Conception du graphe de connaissance</a:t>
            </a:r>
            <a:endParaRPr sz="1600" dirty="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1359528d0f4_0_19"/>
          <p:cNvSpPr/>
          <p:nvPr/>
        </p:nvSpPr>
        <p:spPr>
          <a:xfrm>
            <a:off x="8158308" y="1246555"/>
            <a:ext cx="2225200" cy="1284400"/>
          </a:xfrm>
          <a:prstGeom prst="cloudCallout">
            <a:avLst>
              <a:gd name="adj1" fmla="val -65153"/>
              <a:gd name="adj2" fmla="val 106932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rgbClr val="27566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algn="ctr"/>
            <a:r>
              <a:rPr lang="fr-FR" sz="1867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Requête utilisateur</a:t>
            </a:r>
            <a:endParaRPr sz="1867">
              <a:solidFill>
                <a:srgbClr val="27566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algn="ctr"/>
            <a:r>
              <a:rPr lang="fr-FR" sz="2400">
                <a:solidFill>
                  <a:srgbClr val="275662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400"/>
          </a:p>
        </p:txBody>
      </p:sp>
      <p:sp>
        <p:nvSpPr>
          <p:cNvPr id="314" name="Google Shape;314;g1359528d0f4_0_19"/>
          <p:cNvSpPr/>
          <p:nvPr/>
        </p:nvSpPr>
        <p:spPr>
          <a:xfrm>
            <a:off x="7321754" y="4454377"/>
            <a:ext cx="4632259" cy="16424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rgbClr val="4A7EB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67" tIns="68567" rIns="68567" bIns="68567" anchor="t" anchorCtr="0">
            <a:noAutofit/>
          </a:bodyPr>
          <a:lstStyle/>
          <a:p>
            <a:endParaRPr sz="1351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g1359528d0f4_0_19"/>
          <p:cNvSpPr txBox="1"/>
          <p:nvPr/>
        </p:nvSpPr>
        <p:spPr>
          <a:xfrm>
            <a:off x="4289689" y="2289655"/>
            <a:ext cx="2714800" cy="674400"/>
          </a:xfrm>
          <a:prstGeom prst="rect">
            <a:avLst/>
          </a:prstGeom>
          <a:solidFill>
            <a:srgbClr val="5A99D3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9473" algn="ctr"/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fr-FR" sz="1600" i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Wheat Trait and Phenotype Ontology </a:t>
            </a:r>
            <a:r>
              <a:rPr lang="fr-F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WTO</a:t>
            </a:r>
            <a:endParaRPr sz="2400"/>
          </a:p>
        </p:txBody>
      </p:sp>
      <p:pic>
        <p:nvPicPr>
          <p:cNvPr id="316" name="Google Shape;316;g1359528d0f4_0_19"/>
          <p:cNvPicPr preferRelativeResize="0"/>
          <p:nvPr/>
        </p:nvPicPr>
        <p:blipFill rotWithShape="1">
          <a:blip r:embed="rId8">
            <a:alphaModFix/>
          </a:blip>
          <a:srcRect r="10554" b="65383"/>
          <a:stretch/>
        </p:blipFill>
        <p:spPr>
          <a:xfrm>
            <a:off x="1950787" y="1274513"/>
            <a:ext cx="3681000" cy="888104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00"/>
              </a:srgbClr>
            </a:outerShdw>
          </a:effectLst>
        </p:spPr>
      </p:pic>
      <p:sp>
        <p:nvSpPr>
          <p:cNvPr id="317" name="Google Shape;317;g1359528d0f4_0_19"/>
          <p:cNvSpPr txBox="1"/>
          <p:nvPr/>
        </p:nvSpPr>
        <p:spPr>
          <a:xfrm>
            <a:off x="293163" y="641626"/>
            <a:ext cx="7326837" cy="69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r>
              <a:rPr lang="fr-FR" sz="1867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Données phénotypiques et information de la littérature sur les génotypes de blé tendre</a:t>
            </a:r>
            <a:endParaRPr sz="1867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Double flèche horizontale 1">
            <a:extLst>
              <a:ext uri="{FF2B5EF4-FFF2-40B4-BE49-F238E27FC236}">
                <a16:creationId xmlns:a16="http://schemas.microsoft.com/office/drawing/2014/main" id="{EC97C7C5-4424-66EB-0101-4CE31790A264}"/>
              </a:ext>
            </a:extLst>
          </p:cNvPr>
          <p:cNvSpPr/>
          <p:nvPr/>
        </p:nvSpPr>
        <p:spPr>
          <a:xfrm>
            <a:off x="2867618" y="3016438"/>
            <a:ext cx="1537139" cy="464945"/>
          </a:xfrm>
          <a:prstGeom prst="left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16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ED55A-87C1-3346-824D-29E9C88BF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79" y="-104944"/>
            <a:ext cx="11223171" cy="1325563"/>
          </a:xfrm>
        </p:spPr>
        <p:txBody>
          <a:bodyPr>
            <a:normAutofit/>
          </a:bodyPr>
          <a:lstStyle/>
          <a:p>
            <a:r>
              <a:rPr lang="fr-FR" sz="2800" b="0" dirty="0"/>
              <a:t>(3) Information de phénotype et de trait, deux ontologies complémentaires</a:t>
            </a:r>
          </a:p>
        </p:txBody>
      </p:sp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8D9367E5-76B2-BD40-8439-B911EACD9E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1753293"/>
              </p:ext>
            </p:extLst>
          </p:nvPr>
        </p:nvGraphicFramePr>
        <p:xfrm>
          <a:off x="1267924" y="320003"/>
          <a:ext cx="10037673" cy="583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28">
            <a:extLst>
              <a:ext uri="{FF2B5EF4-FFF2-40B4-BE49-F238E27FC236}">
                <a16:creationId xmlns:a16="http://schemas.microsoft.com/office/drawing/2014/main" id="{FDAC4BDC-43FA-FA4D-886D-6AD62A8A4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9" y="3628638"/>
            <a:ext cx="2934090" cy="2934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EFCDF2-0299-1541-A04B-14AE96798323}"/>
              </a:ext>
            </a:extLst>
          </p:cNvPr>
          <p:cNvSpPr/>
          <p:nvPr/>
        </p:nvSpPr>
        <p:spPr>
          <a:xfrm>
            <a:off x="7983269" y="4658655"/>
            <a:ext cx="351234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Crop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fr-FR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Ontology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for agricultural data</a:t>
            </a:r>
          </a:p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Template and Guidelines :</a:t>
            </a:r>
            <a:endParaRPr lang="fr-FR" i="0" u="none" strike="noStrike" dirty="0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fr-FR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www.cropontology.org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</a:rPr>
              <a:t>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AE6754B-776E-A2B1-259D-45A9CF207910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2" b="34162"/>
          <a:stretch/>
        </p:blipFill>
        <p:spPr bwMode="auto">
          <a:xfrm>
            <a:off x="1045209" y="4785613"/>
            <a:ext cx="3028795" cy="8760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Google Shape;376;p38">
            <a:extLst>
              <a:ext uri="{FF2B5EF4-FFF2-40B4-BE49-F238E27FC236}">
                <a16:creationId xmlns:a16="http://schemas.microsoft.com/office/drawing/2014/main" id="{7375F8A2-D492-B936-B9EC-01E9A8900033}"/>
              </a:ext>
            </a:extLst>
          </p:cNvPr>
          <p:cNvSpPr/>
          <p:nvPr/>
        </p:nvSpPr>
        <p:spPr>
          <a:xfrm>
            <a:off x="886403" y="4531697"/>
            <a:ext cx="3425687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050" b="0" i="0" u="sng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http://agroportal.lirmm.fr/ontologies/WHEATPHENOTYPE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40662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Tableau 27">
            <a:extLst>
              <a:ext uri="{FF2B5EF4-FFF2-40B4-BE49-F238E27FC236}">
                <a16:creationId xmlns:a16="http://schemas.microsoft.com/office/drawing/2014/main" id="{28BFD1BF-36D4-A347-A18B-680A1A6229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443237"/>
              </p:ext>
            </p:extLst>
          </p:nvPr>
        </p:nvGraphicFramePr>
        <p:xfrm>
          <a:off x="750260" y="3500149"/>
          <a:ext cx="3967284" cy="20116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580260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2387024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lvl="0" algn="ctr"/>
                      <a:r>
                        <a:rPr lang="fr-FR" sz="18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Variety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8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Trait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lvl="0" algn="ctr"/>
                      <a:r>
                        <a:rPr lang="fr-FR" sz="18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Courtot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800" dirty="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WTO_554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Tonic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WTO_558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>
                          <a:solidFill>
                            <a:srgbClr val="275662"/>
                          </a:solidFill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...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82758201"/>
                  </a:ext>
                </a:extLst>
              </a:tr>
            </a:tbl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701FAECD-A988-8C4F-AC8B-7CA6674FC087}"/>
              </a:ext>
            </a:extLst>
          </p:cNvPr>
          <p:cNvSpPr/>
          <p:nvPr/>
        </p:nvSpPr>
        <p:spPr>
          <a:xfrm>
            <a:off x="2502961" y="4276917"/>
            <a:ext cx="2161431" cy="370387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4" name="Titre 3">
            <a:extLst>
              <a:ext uri="{FF2B5EF4-FFF2-40B4-BE49-F238E27FC236}">
                <a16:creationId xmlns:a16="http://schemas.microsoft.com/office/drawing/2014/main" id="{02D16867-9BD8-6B4D-AEC0-66499801EE33}"/>
              </a:ext>
            </a:extLst>
          </p:cNvPr>
          <p:cNvSpPr txBox="1">
            <a:spLocks/>
          </p:cNvSpPr>
          <p:nvPr/>
        </p:nvSpPr>
        <p:spPr>
          <a:xfrm>
            <a:off x="111471" y="103231"/>
            <a:ext cx="11789881" cy="60633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3200" kern="0" dirty="0" err="1">
                <a:solidFill>
                  <a:srgbClr val="21586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Recherche des traits d'une variété dans des données textuelles et expérimentales</a:t>
            </a:r>
            <a:endParaRPr lang="fr-FR" sz="3200" kern="0" dirty="0">
              <a:solidFill>
                <a:srgbClr val="215868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FF292F75-6DDB-7C48-9854-DF7ED0BAAA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6900006"/>
              </p:ext>
            </p:extLst>
          </p:nvPr>
        </p:nvGraphicFramePr>
        <p:xfrm>
          <a:off x="7675804" y="3526668"/>
          <a:ext cx="3387494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6384">
                  <a:extLst>
                    <a:ext uri="{9D8B030D-6E8A-4147-A177-3AD203B41FA5}">
                      <a16:colId xmlns:a16="http://schemas.microsoft.com/office/drawing/2014/main" val="538623611"/>
                    </a:ext>
                  </a:extLst>
                </a:gridCol>
                <a:gridCol w="1821110">
                  <a:extLst>
                    <a:ext uri="{9D8B030D-6E8A-4147-A177-3AD203B41FA5}">
                      <a16:colId xmlns:a16="http://schemas.microsoft.com/office/drawing/2014/main" val="1274021293"/>
                    </a:ext>
                  </a:extLst>
                </a:gridCol>
              </a:tblGrid>
              <a:tr h="609600">
                <a:tc>
                  <a:txBody>
                    <a:bodyPr/>
                    <a:lstStyle/>
                    <a:p>
                      <a:pPr lvl="0" algn="ctr"/>
                      <a:r>
                        <a:rPr lang="fr-FR" sz="18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Accession ID 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800" dirty="0"/>
                        <a:t>CO_321:715</a:t>
                      </a:r>
                      <a:endParaRPr lang="fr-FR" sz="1800" dirty="0">
                        <a:latin typeface="+mn-lt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899194211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lvl="0" algn="ctr"/>
                      <a:r>
                        <a:rPr lang="fr-FR" sz="18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RE11058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8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5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14037668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ctr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CF11150</a:t>
                      </a: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1800" dirty="0">
                          <a:latin typeface="+mn-lt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7</a:t>
                      </a:r>
                    </a:p>
                  </a:txBody>
                  <a:tcPr marL="121920" marR="121920" marT="60960" marB="60960" anchor="ctr"/>
                </a:tc>
                <a:extLst>
                  <a:ext uri="{0D108BD9-81ED-4DB2-BD59-A6C34878D82A}">
                    <a16:rowId xmlns:a16="http://schemas.microsoft.com/office/drawing/2014/main" val="4213227187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A522761-FC13-0248-908B-4A490410BD9B}"/>
              </a:ext>
            </a:extLst>
          </p:cNvPr>
          <p:cNvSpPr/>
          <p:nvPr/>
        </p:nvSpPr>
        <p:spPr>
          <a:xfrm>
            <a:off x="8313245" y="5291272"/>
            <a:ext cx="27297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Données expérimentales</a:t>
            </a:r>
            <a:endParaRPr lang="fr-FR" sz="2000" b="1" dirty="0">
              <a:solidFill>
                <a:srgbClr val="246476"/>
              </a:solidFill>
              <a:latin typeface="+mj-lt"/>
            </a:endParaRPr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EBCD3E81-2B42-B14D-B69A-537C5A7ED658}"/>
              </a:ext>
            </a:extLst>
          </p:cNvPr>
          <p:cNvSpPr/>
          <p:nvPr/>
        </p:nvSpPr>
        <p:spPr>
          <a:xfrm>
            <a:off x="2715976" y="920035"/>
            <a:ext cx="7806193" cy="539895"/>
          </a:xfrm>
          <a:custGeom>
            <a:avLst/>
            <a:gdLst>
              <a:gd name="connsiteX0" fmla="*/ 0 w 2742381"/>
              <a:gd name="connsiteY0" fmla="*/ 182360 h 1094140"/>
              <a:gd name="connsiteX1" fmla="*/ 182360 w 2742381"/>
              <a:gd name="connsiteY1" fmla="*/ 0 h 1094140"/>
              <a:gd name="connsiteX2" fmla="*/ 2560021 w 2742381"/>
              <a:gd name="connsiteY2" fmla="*/ 0 h 1094140"/>
              <a:gd name="connsiteX3" fmla="*/ 2742381 w 2742381"/>
              <a:gd name="connsiteY3" fmla="*/ 182360 h 1094140"/>
              <a:gd name="connsiteX4" fmla="*/ 2742381 w 2742381"/>
              <a:gd name="connsiteY4" fmla="*/ 911780 h 1094140"/>
              <a:gd name="connsiteX5" fmla="*/ 2560021 w 2742381"/>
              <a:gd name="connsiteY5" fmla="*/ 1094140 h 1094140"/>
              <a:gd name="connsiteX6" fmla="*/ 182360 w 2742381"/>
              <a:gd name="connsiteY6" fmla="*/ 1094140 h 1094140"/>
              <a:gd name="connsiteX7" fmla="*/ 0 w 2742381"/>
              <a:gd name="connsiteY7" fmla="*/ 911780 h 1094140"/>
              <a:gd name="connsiteX8" fmla="*/ 0 w 2742381"/>
              <a:gd name="connsiteY8" fmla="*/ 182360 h 1094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42381" h="1094140">
                <a:moveTo>
                  <a:pt x="0" y="182360"/>
                </a:moveTo>
                <a:cubicBezTo>
                  <a:pt x="0" y="81645"/>
                  <a:pt x="81645" y="0"/>
                  <a:pt x="182360" y="0"/>
                </a:cubicBezTo>
                <a:lnTo>
                  <a:pt x="2560021" y="0"/>
                </a:lnTo>
                <a:cubicBezTo>
                  <a:pt x="2660736" y="0"/>
                  <a:pt x="2742381" y="81645"/>
                  <a:pt x="2742381" y="182360"/>
                </a:cubicBezTo>
                <a:lnTo>
                  <a:pt x="2742381" y="911780"/>
                </a:lnTo>
                <a:cubicBezTo>
                  <a:pt x="2742381" y="1012495"/>
                  <a:pt x="2660736" y="1094140"/>
                  <a:pt x="2560021" y="1094140"/>
                </a:cubicBezTo>
                <a:lnTo>
                  <a:pt x="182360" y="1094140"/>
                </a:lnTo>
                <a:cubicBezTo>
                  <a:pt x="81645" y="1094140"/>
                  <a:pt x="0" y="1012495"/>
                  <a:pt x="0" y="911780"/>
                </a:cubicBezTo>
                <a:lnTo>
                  <a:pt x="0" y="182360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57C5E6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60092" tIns="160092" rIns="160092" bIns="160092" numCol="1" spcCol="1270" anchor="ctr" anchorCtr="0">
            <a:noAutofit/>
          </a:bodyPr>
          <a:lstStyle/>
          <a:p>
            <a:pPr algn="ctr" defTabSz="1244470">
              <a:lnSpc>
                <a:spcPct val="90000"/>
              </a:lnSpc>
              <a:spcAft>
                <a:spcPct val="35000"/>
              </a:spcAft>
            </a:pPr>
            <a:r>
              <a:rPr lang="fr-FR" sz="2133" dirty="0" err="1">
                <a:solidFill>
                  <a:schemeClr val="tx1"/>
                </a:solidFill>
              </a:rPr>
              <a:t>Query</a:t>
            </a:r>
            <a:r>
              <a:rPr lang="fr-FR" sz="1401" dirty="0">
                <a:solidFill>
                  <a:schemeClr val="tx1"/>
                </a:solidFill>
              </a:rPr>
              <a:t>: all data about </a:t>
            </a:r>
            <a:r>
              <a:rPr lang="fr-FR" sz="2000" dirty="0">
                <a:solidFill>
                  <a:srgbClr val="FF0000"/>
                </a:solidFill>
                <a:highlight>
                  <a:srgbClr val="D9D8DE"/>
                </a:highlight>
              </a:rPr>
              <a:t>Resistance to </a:t>
            </a:r>
            <a:r>
              <a:rPr lang="fr-FR" sz="2000" dirty="0" err="1">
                <a:solidFill>
                  <a:srgbClr val="FF0000"/>
                </a:solidFill>
                <a:highlight>
                  <a:srgbClr val="D9D8DE"/>
                </a:highlight>
              </a:rPr>
              <a:t>STB</a:t>
            </a:r>
            <a:r>
              <a:rPr lang="fr-FR" sz="1401" dirty="0" err="1">
                <a:solidFill>
                  <a:schemeClr val="bg1"/>
                </a:solidFill>
              </a:rPr>
              <a:t>in</a:t>
            </a:r>
            <a:r>
              <a:rPr lang="fr-FR" sz="140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 all  </a:t>
            </a:r>
            <a:r>
              <a:rPr lang="fr-FR" sz="2000" dirty="0" err="1">
                <a:solidFill>
                  <a:srgbClr val="FF0000"/>
                </a:solidFill>
                <a:highlight>
                  <a:srgbClr val="D9D8DE"/>
                </a:highlight>
              </a:rPr>
              <a:t>Wheat</a:t>
            </a:r>
            <a:r>
              <a:rPr lang="fr-FR" sz="2000" dirty="0">
                <a:solidFill>
                  <a:srgbClr val="FF0000"/>
                </a:solidFill>
                <a:highlight>
                  <a:srgbClr val="D9D8DE"/>
                </a:highlight>
              </a:rPr>
              <a:t> </a:t>
            </a:r>
            <a:r>
              <a:rPr lang="fr-FR" sz="2000" dirty="0" err="1">
                <a:solidFill>
                  <a:srgbClr val="FF0000"/>
                </a:solidFill>
                <a:highlight>
                  <a:srgbClr val="D9D8DE"/>
                </a:highlight>
              </a:rPr>
              <a:t>varieties</a:t>
            </a:r>
            <a:endParaRPr lang="fr-FR" sz="2000" dirty="0">
              <a:solidFill>
                <a:srgbClr val="FF0000"/>
              </a:solidFill>
              <a:highlight>
                <a:srgbClr val="D9D8DE"/>
              </a:highlight>
            </a:endParaRPr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D75973AC-FD03-CB42-8BAE-4DD0DD6F9057}"/>
              </a:ext>
            </a:extLst>
          </p:cNvPr>
          <p:cNvCxnSpPr>
            <a:cxnSpLocks/>
            <a:stCxn id="18" idx="1"/>
            <a:endCxn id="37" idx="3"/>
          </p:cNvCxnSpPr>
          <p:nvPr/>
        </p:nvCxnSpPr>
        <p:spPr>
          <a:xfrm flipH="1">
            <a:off x="4457503" y="2530929"/>
            <a:ext cx="4821000" cy="487"/>
          </a:xfrm>
          <a:prstGeom prst="straightConnector1">
            <a:avLst/>
          </a:prstGeom>
          <a:ln w="317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3721ABA3-2C50-F243-A3ED-FE71C0DBD1A1}"/>
              </a:ext>
            </a:extLst>
          </p:cNvPr>
          <p:cNvSpPr/>
          <p:nvPr/>
        </p:nvSpPr>
        <p:spPr>
          <a:xfrm>
            <a:off x="5197094" y="1468684"/>
            <a:ext cx="28970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dirty="0" err="1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Interprétation sémantique</a:t>
            </a:r>
            <a:endParaRPr lang="fr-FR" sz="2000" dirty="0">
              <a:solidFill>
                <a:srgbClr val="246476"/>
              </a:solidFill>
              <a:latin typeface="+mj-lt"/>
            </a:endParaRPr>
          </a:p>
        </p:txBody>
      </p:sp>
      <p:sp>
        <p:nvSpPr>
          <p:cNvPr id="18" name="Bulle rectangulaire à coins arrondis 17">
            <a:extLst>
              <a:ext uri="{FF2B5EF4-FFF2-40B4-BE49-F238E27FC236}">
                <a16:creationId xmlns:a16="http://schemas.microsoft.com/office/drawing/2014/main" id="{64B53100-244D-C048-B932-E534D9644669}"/>
              </a:ext>
            </a:extLst>
          </p:cNvPr>
          <p:cNvSpPr/>
          <p:nvPr/>
        </p:nvSpPr>
        <p:spPr>
          <a:xfrm>
            <a:off x="9278503" y="2098702"/>
            <a:ext cx="1733738" cy="864454"/>
          </a:xfrm>
          <a:prstGeom prst="wedgeRoundRectCallout">
            <a:avLst>
              <a:gd name="adj1" fmla="val -23022"/>
              <a:gd name="adj2" fmla="val 49499"/>
              <a:gd name="adj3" fmla="val 1666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/>
              <a:t>CO_321:715 </a:t>
            </a:r>
            <a:r>
              <a:rPr lang="fr-FR" sz="1867" dirty="0" err="1"/>
              <a:t>Septoria</a:t>
            </a:r>
            <a:r>
              <a:rPr lang="fr-FR" sz="1867" dirty="0"/>
              <a:t> </a:t>
            </a:r>
            <a:r>
              <a:rPr lang="fr-FR" sz="1867" dirty="0" err="1"/>
              <a:t>blotch</a:t>
            </a:r>
            <a:r>
              <a:rPr lang="fr-FR" sz="1867" dirty="0"/>
              <a:t> plant </a:t>
            </a:r>
            <a:r>
              <a:rPr lang="fr-FR" sz="1867" dirty="0" err="1"/>
              <a:t>response</a:t>
            </a:r>
            <a:endParaRPr lang="fr-FR" sz="1867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FCDEFB-74A3-4945-957A-E743813D934F}"/>
              </a:ext>
            </a:extLst>
          </p:cNvPr>
          <p:cNvSpPr/>
          <p:nvPr/>
        </p:nvSpPr>
        <p:spPr>
          <a:xfrm>
            <a:off x="1344556" y="5563957"/>
            <a:ext cx="29139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Information </a:t>
            </a:r>
            <a:r>
              <a:rPr lang="fr-FR" sz="2000" b="1" dirty="0" err="1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du</a:t>
            </a:r>
            <a:r>
              <a:rPr lang="fr-FR" sz="2000" b="1" dirty="0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texte</a:t>
            </a:r>
            <a:endParaRPr lang="fr-FR" sz="2000" b="1" dirty="0">
              <a:solidFill>
                <a:srgbClr val="246476"/>
              </a:solidFill>
              <a:latin typeface="+mj-lt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CBC25AF-1DEC-8949-BA39-DBA5B9D25601}"/>
              </a:ext>
            </a:extLst>
          </p:cNvPr>
          <p:cNvSpPr/>
          <p:nvPr/>
        </p:nvSpPr>
        <p:spPr>
          <a:xfrm>
            <a:off x="421514" y="2342469"/>
            <a:ext cx="694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WTO</a:t>
            </a:r>
            <a:endParaRPr lang="fr-FR" sz="2000" b="1" dirty="0">
              <a:solidFill>
                <a:srgbClr val="246476"/>
              </a:solidFill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417C63C-D33B-6C4F-9A4C-522737641225}"/>
              </a:ext>
            </a:extLst>
          </p:cNvPr>
          <p:cNvSpPr/>
          <p:nvPr/>
        </p:nvSpPr>
        <p:spPr>
          <a:xfrm>
            <a:off x="10434762" y="2330874"/>
            <a:ext cx="16036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dirty="0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CO_321</a:t>
            </a:r>
            <a:endParaRPr lang="fr-FR" sz="2000" b="1" dirty="0">
              <a:solidFill>
                <a:srgbClr val="246476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7407406-6E43-7A49-B2EA-4D7DC7CA21E5}"/>
              </a:ext>
            </a:extLst>
          </p:cNvPr>
          <p:cNvSpPr/>
          <p:nvPr/>
        </p:nvSpPr>
        <p:spPr>
          <a:xfrm>
            <a:off x="9464009" y="3523474"/>
            <a:ext cx="1362726" cy="1721400"/>
          </a:xfrm>
          <a:prstGeom prst="rect">
            <a:avLst/>
          </a:prstGeom>
          <a:noFill/>
          <a:ln w="444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C1DAF60-FACF-BE4D-9F81-C154AE6B4869}"/>
              </a:ext>
            </a:extLst>
          </p:cNvPr>
          <p:cNvSpPr/>
          <p:nvPr/>
        </p:nvSpPr>
        <p:spPr>
          <a:xfrm>
            <a:off x="5386338" y="2516755"/>
            <a:ext cx="10967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>
                <a:solidFill>
                  <a:srgbClr val="246476"/>
                </a:solidFill>
                <a:latin typeface="+mj-lt"/>
                <a:ea typeface="Calibri" panose="020F0502020204030204" pitchFamily="34" charset="0"/>
              </a:rPr>
              <a:t>Mapping</a:t>
            </a:r>
            <a:endParaRPr lang="fr-FR" sz="2000" b="1" dirty="0">
              <a:solidFill>
                <a:srgbClr val="246476"/>
              </a:solidFill>
              <a:latin typeface="+mj-lt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AFF1B1F7-C3AA-E445-9CDF-E9A80F69D476}"/>
              </a:ext>
            </a:extLst>
          </p:cNvPr>
          <p:cNvCxnSpPr>
            <a:cxnSpLocks/>
          </p:cNvCxnSpPr>
          <p:nvPr/>
        </p:nvCxnSpPr>
        <p:spPr>
          <a:xfrm flipH="1">
            <a:off x="4378275" y="1845722"/>
            <a:ext cx="784641" cy="362754"/>
          </a:xfrm>
          <a:prstGeom prst="straightConnector1">
            <a:avLst/>
          </a:prstGeom>
          <a:ln w="25400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69019518-E827-7948-828F-3A567FFF4426}"/>
              </a:ext>
            </a:extLst>
          </p:cNvPr>
          <p:cNvCxnSpPr>
            <a:cxnSpLocks/>
          </p:cNvCxnSpPr>
          <p:nvPr/>
        </p:nvCxnSpPr>
        <p:spPr>
          <a:xfrm>
            <a:off x="4047493" y="2864669"/>
            <a:ext cx="0" cy="1469719"/>
          </a:xfrm>
          <a:prstGeom prst="straightConnector1">
            <a:avLst/>
          </a:prstGeom>
          <a:ln w="254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 : coins arrondis 68">
            <a:extLst>
              <a:ext uri="{FF2B5EF4-FFF2-40B4-BE49-F238E27FC236}">
                <a16:creationId xmlns:a16="http://schemas.microsoft.com/office/drawing/2014/main" id="{F7AE0EA7-C276-5A49-BFF5-19650039A25D}"/>
              </a:ext>
            </a:extLst>
          </p:cNvPr>
          <p:cNvSpPr/>
          <p:nvPr/>
        </p:nvSpPr>
        <p:spPr>
          <a:xfrm>
            <a:off x="288913" y="1584899"/>
            <a:ext cx="4874003" cy="436937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Rectangle : coins arrondis 70">
            <a:extLst>
              <a:ext uri="{FF2B5EF4-FFF2-40B4-BE49-F238E27FC236}">
                <a16:creationId xmlns:a16="http://schemas.microsoft.com/office/drawing/2014/main" id="{98B16A7D-E8EA-4F4B-867A-4442585900A6}"/>
              </a:ext>
            </a:extLst>
          </p:cNvPr>
          <p:cNvSpPr/>
          <p:nvPr/>
        </p:nvSpPr>
        <p:spPr>
          <a:xfrm>
            <a:off x="6707448" y="2020390"/>
            <a:ext cx="5406329" cy="384048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Bulle rectangulaire à coins arrondis 36">
            <a:extLst>
              <a:ext uri="{FF2B5EF4-FFF2-40B4-BE49-F238E27FC236}">
                <a16:creationId xmlns:a16="http://schemas.microsoft.com/office/drawing/2014/main" id="{A599A5E2-BE4A-4F4C-A568-ECDA1C1940EB}"/>
              </a:ext>
            </a:extLst>
          </p:cNvPr>
          <p:cNvSpPr/>
          <p:nvPr/>
        </p:nvSpPr>
        <p:spPr>
          <a:xfrm>
            <a:off x="1534605" y="2183424"/>
            <a:ext cx="2922898" cy="695984"/>
          </a:xfrm>
          <a:prstGeom prst="wedgeRoundRectCallout">
            <a:avLst>
              <a:gd name="adj1" fmla="val 21479"/>
              <a:gd name="adj2" fmla="val 46373"/>
              <a:gd name="adj3" fmla="val 16667"/>
            </a:avLst>
          </a:prstGeom>
          <a:solidFill>
            <a:srgbClr val="70AB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67" dirty="0"/>
              <a:t>WTO_554: </a:t>
            </a:r>
            <a:r>
              <a:rPr lang="fr-FR" sz="1867" dirty="0" err="1"/>
              <a:t>resistance</a:t>
            </a:r>
            <a:r>
              <a:rPr lang="fr-FR" sz="1867" dirty="0"/>
              <a:t> to </a:t>
            </a:r>
            <a:r>
              <a:rPr lang="fr-FR" sz="1867" dirty="0" err="1"/>
              <a:t>Septoria</a:t>
            </a:r>
            <a:r>
              <a:rPr lang="fr-FR" sz="1867" dirty="0"/>
              <a:t> </a:t>
            </a:r>
            <a:r>
              <a:rPr lang="fr-FR" sz="1867" dirty="0" err="1"/>
              <a:t>Leaf</a:t>
            </a:r>
            <a:r>
              <a:rPr lang="fr-FR" sz="1867" dirty="0"/>
              <a:t> </a:t>
            </a:r>
            <a:r>
              <a:rPr lang="fr-FR" sz="1867" dirty="0" err="1"/>
              <a:t>Blotch</a:t>
            </a:r>
            <a:endParaRPr lang="fr-FR" sz="1867" dirty="0"/>
          </a:p>
        </p:txBody>
      </p:sp>
      <p:cxnSp>
        <p:nvCxnSpPr>
          <p:cNvPr id="47" name="Connecteur droit avec flèche 46">
            <a:extLst>
              <a:ext uri="{FF2B5EF4-FFF2-40B4-BE49-F238E27FC236}">
                <a16:creationId xmlns:a16="http://schemas.microsoft.com/office/drawing/2014/main" id="{E775B166-4F83-2F48-800D-8171208826A0}"/>
              </a:ext>
            </a:extLst>
          </p:cNvPr>
          <p:cNvCxnSpPr>
            <a:cxnSpLocks/>
            <a:stCxn id="18" idx="2"/>
          </p:cNvCxnSpPr>
          <p:nvPr/>
        </p:nvCxnSpPr>
        <p:spPr>
          <a:xfrm>
            <a:off x="10145372" y="2963156"/>
            <a:ext cx="0" cy="560318"/>
          </a:xfrm>
          <a:prstGeom prst="straightConnector1">
            <a:avLst/>
          </a:prstGeom>
          <a:ln w="25400">
            <a:solidFill>
              <a:srgbClr val="00B05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FE4FB855-9B6E-7449-239F-80735BE4CF3F}"/>
              </a:ext>
            </a:extLst>
          </p:cNvPr>
          <p:cNvSpPr txBox="1"/>
          <p:nvPr/>
        </p:nvSpPr>
        <p:spPr>
          <a:xfrm>
            <a:off x="3028021" y="6310206"/>
            <a:ext cx="8035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>
                <a:solidFill>
                  <a:schemeClr val="tx1">
                    <a:lumMod val="65000"/>
                    <a:lumOff val="35000"/>
                  </a:schemeClr>
                </a:solidFill>
              </a:rPr>
              <a:t>alignement des phénotypes de WTO et des valeurs des variables de CO_321, à venir</a:t>
            </a:r>
          </a:p>
        </p:txBody>
      </p:sp>
    </p:spTree>
    <p:extLst>
      <p:ext uri="{BB962C8B-B14F-4D97-AF65-F5344CB8AC3E}">
        <p14:creationId xmlns:p14="http://schemas.microsoft.com/office/powerpoint/2010/main" val="2630201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8" grpId="0"/>
      <p:bldP spid="10" grpId="0" animBg="1"/>
      <p:bldP spid="12" grpId="0"/>
      <p:bldP spid="18" grpId="0" animBg="1"/>
      <p:bldP spid="23" grpId="0"/>
      <p:bldP spid="25" grpId="0" animBg="1"/>
      <p:bldP spid="27" grpId="0"/>
      <p:bldP spid="7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E728022-E1BF-8842-B5FF-15C8873F1769}"/>
              </a:ext>
            </a:extLst>
          </p:cNvPr>
          <p:cNvSpPr txBox="1"/>
          <p:nvPr/>
        </p:nvSpPr>
        <p:spPr>
          <a:xfrm>
            <a:off x="2208218" y="1396427"/>
            <a:ext cx="59295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Scientific articles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describe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information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broader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scope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confirmed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by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experiments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Local observations at the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field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scale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with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limited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scope are not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always</a:t>
            </a:r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fr-FR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generalizable</a:t>
            </a:r>
            <a:endParaRPr lang="fr-FR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F9861F51-527E-8949-B67F-F9B3D92F8BAE}"/>
              </a:ext>
            </a:extLst>
          </p:cNvPr>
          <p:cNvSpPr txBox="1">
            <a:spLocks/>
          </p:cNvSpPr>
          <p:nvPr/>
        </p:nvSpPr>
        <p:spPr>
          <a:xfrm>
            <a:off x="643684" y="223774"/>
            <a:ext cx="9058618" cy="60526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rgbClr val="27566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b="0" dirty="0" err="1"/>
              <a:t>Mixing</a:t>
            </a:r>
            <a:r>
              <a:rPr lang="fr-FR" sz="2400" b="0" dirty="0"/>
              <a:t> </a:t>
            </a:r>
            <a:r>
              <a:rPr lang="fr-FR" sz="2400" b="0" dirty="0" err="1"/>
              <a:t>scientific</a:t>
            </a:r>
            <a:r>
              <a:rPr lang="fr-FR" sz="2400" b="0" dirty="0"/>
              <a:t> information and local </a:t>
            </a:r>
            <a:r>
              <a:rPr lang="fr-FR" sz="2400" b="0" dirty="0" err="1"/>
              <a:t>experimental</a:t>
            </a:r>
            <a:r>
              <a:rPr lang="fr-FR" sz="2400" b="0" dirty="0"/>
              <a:t> observations?</a:t>
            </a:r>
          </a:p>
          <a:p>
            <a:r>
              <a:rPr lang="fr-FR" sz="2400" dirty="0" err="1"/>
              <a:t>Some</a:t>
            </a:r>
            <a:r>
              <a:rPr lang="fr-FR" sz="2400" dirty="0"/>
              <a:t> cautions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A2C925-F79F-1247-B133-B1973EA8C703}"/>
              </a:ext>
            </a:extLst>
          </p:cNvPr>
          <p:cNvSpPr/>
          <p:nvPr/>
        </p:nvSpPr>
        <p:spPr>
          <a:xfrm>
            <a:off x="3925244" y="2944908"/>
            <a:ext cx="293522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Different truth values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9A9BE7-9C8E-704D-A94C-C4CA19F864FF}"/>
              </a:ext>
            </a:extLst>
          </p:cNvPr>
          <p:cNvSpPr/>
          <p:nvPr/>
        </p:nvSpPr>
        <p:spPr>
          <a:xfrm>
            <a:off x="1717165" y="4011768"/>
            <a:ext cx="686807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>
                <a:solidFill>
                  <a:schemeClr val="tx1">
                    <a:lumMod val="75000"/>
                    <a:lumOff val="25000"/>
                  </a:schemeClr>
                </a:solidFill>
              </a:rPr>
              <a:t>Expected properties of the target Information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No blind fusion of the data but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Presents the data from different sources with their respective scopes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Highlights the complementarities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solidFill>
                  <a:schemeClr val="tx1">
                    <a:lumMod val="75000"/>
                    <a:lumOff val="25000"/>
                  </a:schemeClr>
                </a:solidFill>
              </a:rPr>
              <a:t>Supports an informed interpretation by the user</a:t>
            </a:r>
          </a:p>
        </p:txBody>
      </p:sp>
      <p:sp>
        <p:nvSpPr>
          <p:cNvPr id="6" name="AutoShape 949">
            <a:extLst>
              <a:ext uri="{FF2B5EF4-FFF2-40B4-BE49-F238E27FC236}">
                <a16:creationId xmlns:a16="http://schemas.microsoft.com/office/drawing/2014/main" id="{478693B0-CBE1-404D-B71E-45C47AB50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7861" y="1229093"/>
            <a:ext cx="7509753" cy="2199907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91386" tIns="91386" rIns="91386" bIns="91386" anchor="t" anchorCtr="0" upright="1">
            <a:noAutofit/>
          </a:bodyPr>
          <a:lstStyle/>
          <a:p>
            <a:endParaRPr lang="fr-FR"/>
          </a:p>
        </p:txBody>
      </p:sp>
      <p:sp>
        <p:nvSpPr>
          <p:cNvPr id="7" name="AutoShape 949">
            <a:extLst>
              <a:ext uri="{FF2B5EF4-FFF2-40B4-BE49-F238E27FC236}">
                <a16:creationId xmlns:a16="http://schemas.microsoft.com/office/drawing/2014/main" id="{DF5A3A1F-9828-C94A-AEB8-5B3CBAABD5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8444" y="3816912"/>
            <a:ext cx="7959307" cy="1811995"/>
          </a:xfrm>
          <a:prstGeom prst="roundRect">
            <a:avLst>
              <a:gd name="adj" fmla="val 16667"/>
            </a:avLst>
          </a:prstGeom>
          <a:noFill/>
          <a:ln w="3175" cmpd="sng">
            <a:solidFill>
              <a:srgbClr val="023F4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5DFEC">
                    <a:alpha val="25000"/>
                  </a:srgb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38100" dist="26940" dir="5400000" algn="ctr" rotWithShape="0">
                    <a:srgbClr val="000000">
                      <a:alpha val="35001"/>
                    </a:srgbClr>
                  </a:outerShdw>
                </a:effectLst>
              </a14:hiddenEffects>
            </a:ext>
          </a:extLst>
        </p:spPr>
        <p:txBody>
          <a:bodyPr rot="0" vert="horz" wrap="square" lIns="91386" tIns="91386" rIns="91386" bIns="91386" anchor="t" anchorCtr="0" upright="1">
            <a:noAutofit/>
          </a:bodyPr>
          <a:lstStyle/>
          <a:p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4F52617-4EFB-8642-A603-6577132193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757647" y="2426002"/>
            <a:ext cx="6942127" cy="1921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78466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{5049DCF1-A2C0-7542-BA60-B673C93312E8}tf16401369</Template>
  <TotalTime>42087</TotalTime>
  <Words>3061</Words>
  <Application>Microsoft Macintosh PowerPoint</Application>
  <PresentationFormat>Grand écran</PresentationFormat>
  <Paragraphs>573</Paragraphs>
  <Slides>35</Slides>
  <Notes>14</Notes>
  <HiddenSlides>9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4" baseType="lpstr">
      <vt:lpstr>Arial</vt:lpstr>
      <vt:lpstr>Calibri</vt:lpstr>
      <vt:lpstr>Calibri Light</vt:lpstr>
      <vt:lpstr>Courier New</vt:lpstr>
      <vt:lpstr>Helvetica Neue</vt:lpstr>
      <vt:lpstr>Raleway</vt:lpstr>
      <vt:lpstr>Roboto</vt:lpstr>
      <vt:lpstr>Times New Roman</vt:lpstr>
      <vt:lpstr>Thème Office</vt:lpstr>
      <vt:lpstr>Alignement d'ontologie pour la gestion de données de traits du blé tendre  </vt:lpstr>
      <vt:lpstr>Le blé tendreTriticum aestivum </vt:lpstr>
      <vt:lpstr>Phenotypage  - genotypage, sélection</vt:lpstr>
      <vt:lpstr>Un exemple de valeur phénotypique :  susceptibilité à la rouille des feuilles (susceptible to leaf rust)</vt:lpstr>
      <vt:lpstr>Données expérimentales et textes - des sources d'information complémentaires </vt:lpstr>
      <vt:lpstr>Présentation PowerPoint</vt:lpstr>
      <vt:lpstr>(3) Information de phénotype et de trait, deux ontologies complémentaires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Class mapping rules</vt:lpstr>
      <vt:lpstr>Mapping information in tsv</vt:lpstr>
      <vt:lpstr>Conversion of Obo WTO representation into RDF for the formalization of the aligment</vt:lpstr>
      <vt:lpstr>WTO RDF model heuristics are based on class mapping (ongoing)</vt:lpstr>
      <vt:lpstr>Mapping heuristics exceptions</vt:lpstr>
      <vt:lpstr>SSSOM : Simple Standard for Sharing Ontology Mappings</vt:lpstr>
      <vt:lpstr>Mapping Model</vt:lpstr>
      <vt:lpstr>Mapping Model</vt:lpstr>
      <vt:lpstr>Présentation PowerPoint</vt:lpstr>
      <vt:lpstr>SEMAPV: A Vocabulary for Semantic Mappings</vt:lpstr>
      <vt:lpstr>Présentation PowerPoint</vt:lpstr>
      <vt:lpstr>Présentation PowerPoint</vt:lpstr>
      <vt:lpstr>Discussion</vt:lpstr>
      <vt:lpstr>Valorisation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arnaud</dc:creator>
  <cp:lastModifiedBy>Claire Nedellec</cp:lastModifiedBy>
  <cp:revision>837</cp:revision>
  <cp:lastPrinted>2021-06-16T13:01:14Z</cp:lastPrinted>
  <dcterms:created xsi:type="dcterms:W3CDTF">2019-12-11T10:12:20Z</dcterms:created>
  <dcterms:modified xsi:type="dcterms:W3CDTF">2023-10-11T08:53:01Z</dcterms:modified>
</cp:coreProperties>
</file>