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0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72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30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82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65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07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18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4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48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00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560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286D9-D884-48F5-9CA3-E87673864FA4}" type="datetimeFigureOut">
              <a:rPr lang="fr-FR" smtClean="0"/>
              <a:t>13/10/2021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03C9-8611-406D-9175-3C40737E65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1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osodie.cati.inrae.fr/retour-sur-latelier-fair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17187">
            <a:off x="135178" y="1559035"/>
            <a:ext cx="7314870" cy="27523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9237"/>
            <a:ext cx="7389091" cy="13827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0035" y="831850"/>
            <a:ext cx="5066784" cy="27701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310303">
            <a:off x="5807878" y="3749614"/>
            <a:ext cx="6398111" cy="31148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3651" y="5634958"/>
            <a:ext cx="5146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hlinkClick r:id="rId6"/>
              </a:rPr>
              <a:t>https://prosodie.cati.inrae.fr/retour-sur-latelier-fair/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5943" y="1451991"/>
            <a:ext cx="192405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ateliers thématiques </a:t>
            </a:r>
            <a:r>
              <a:rPr lang="fr-FR" dirty="0" smtClean="0"/>
              <a:t>tournants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8409068" y="305428"/>
            <a:ext cx="3275503" cy="2770520"/>
            <a:chOff x="515171" y="0"/>
            <a:chExt cx="3955823" cy="3686176"/>
          </a:xfrm>
        </p:grpSpPr>
        <p:pic>
          <p:nvPicPr>
            <p:cNvPr id="2050" name="Picture 2" descr="https://anglais-pedagogie.web.ac-grenoble.fr/sites/anglais-pedagogie.web.ac-grenoble.fr/files/styles/large/public/tim_retro.png?itok=MQP0jpCH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171" y="0"/>
              <a:ext cx="3848100" cy="3686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 rot="16200000">
              <a:off x="3739543" y="1908137"/>
              <a:ext cx="1247457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800" dirty="0" smtClean="0"/>
                <a:t>© Académie de Grenoble</a:t>
              </a:r>
              <a:endParaRPr lang="fr-FR" sz="800" dirty="0"/>
            </a:p>
          </p:txBody>
        </p:sp>
      </p:grpSp>
      <p:sp>
        <p:nvSpPr>
          <p:cNvPr id="9" name="ZoneTexte 8"/>
          <p:cNvSpPr txBox="1"/>
          <p:nvPr/>
        </p:nvSpPr>
        <p:spPr>
          <a:xfrm>
            <a:off x="4008474" y="3658768"/>
            <a:ext cx="79941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QUESTIONS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Quelles </a:t>
            </a:r>
            <a:r>
              <a:rPr lang="fr-FR" sz="2400" b="1" dirty="0"/>
              <a:t>démarches collectives de sortie des SI en silos ?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>
                <a:solidFill>
                  <a:schemeClr val="accent5"/>
                </a:solidFill>
              </a:rPr>
              <a:t> Héron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Quels </a:t>
            </a:r>
            <a:r>
              <a:rPr lang="fr-FR" sz="2400" b="1" dirty="0"/>
              <a:t>sont les besoins de formation? </a:t>
            </a:r>
            <a:r>
              <a:rPr lang="fr-FR" sz="2400" b="1" dirty="0" smtClean="0"/>
              <a:t>Quel(s) format(s) ?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>
                <a:solidFill>
                  <a:schemeClr val="accent5"/>
                </a:solidFill>
              </a:rPr>
              <a:t> Aigrette</a:t>
            </a:r>
            <a:endParaRPr lang="fr-FR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Quelles </a:t>
            </a:r>
            <a:r>
              <a:rPr lang="fr-FR" sz="2400" b="1" dirty="0"/>
              <a:t>méthodologies pour la réutilisation des ressources sémantiques </a:t>
            </a:r>
            <a:r>
              <a:rPr lang="fr-FR" sz="2400" b="1" dirty="0" smtClean="0"/>
              <a:t>?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/>
              <a:t> </a:t>
            </a:r>
            <a:r>
              <a:rPr lang="fr-FR" sz="2400" b="1" dirty="0">
                <a:solidFill>
                  <a:schemeClr val="accent5"/>
                </a:solidFill>
              </a:rPr>
              <a:t>Martin pêcheur 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600302" y="1436669"/>
            <a:ext cx="4606710" cy="138499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3 séquences de 20 minutes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1 séquence = 1 question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Restitution en plénière</a:t>
            </a:r>
            <a:endParaRPr lang="fr-FR" sz="2800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08" y="3211326"/>
            <a:ext cx="3572540" cy="357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 domaine – Village vacances du Lazar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08" y="366429"/>
            <a:ext cx="10467904" cy="874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ultiplication 3"/>
          <p:cNvSpPr/>
          <p:nvPr/>
        </p:nvSpPr>
        <p:spPr>
          <a:xfrm>
            <a:off x="7366571" y="3770616"/>
            <a:ext cx="534256" cy="534256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12734386">
            <a:off x="9983903" y="3268084"/>
            <a:ext cx="517236" cy="2701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0187391" y="3585950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3. Martin pêcheur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44378" y="169522"/>
            <a:ext cx="9998143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QUESTIONS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Quelles </a:t>
            </a:r>
            <a:r>
              <a:rPr lang="fr-FR" sz="2400" b="1" dirty="0"/>
              <a:t>démarches collectives de sortie des SI en silos ?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>
                <a:solidFill>
                  <a:schemeClr val="accent5"/>
                </a:solidFill>
              </a:rPr>
              <a:t> Héron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Quels </a:t>
            </a:r>
            <a:r>
              <a:rPr lang="fr-FR" sz="2400" b="1" dirty="0"/>
              <a:t>sont les besoins de formation? </a:t>
            </a:r>
            <a:r>
              <a:rPr lang="fr-FR" sz="2400" b="1" dirty="0" smtClean="0"/>
              <a:t>Quel(s) format(s) ?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>
                <a:solidFill>
                  <a:schemeClr val="accent5"/>
                </a:solidFill>
              </a:rPr>
              <a:t> Aigrette</a:t>
            </a:r>
            <a:endParaRPr lang="fr-FR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/>
              <a:t>Quelles </a:t>
            </a:r>
            <a:r>
              <a:rPr lang="fr-FR" sz="2400" b="1" dirty="0"/>
              <a:t>méthodologies pour la réutilisation des ressources sémantiques </a:t>
            </a:r>
            <a:r>
              <a:rPr lang="fr-FR" sz="2400" b="1" dirty="0" smtClean="0"/>
              <a:t>? </a:t>
            </a:r>
            <a:r>
              <a:rPr lang="fr-FR" sz="2400" dirty="0" smtClean="0">
                <a:solidFill>
                  <a:schemeClr val="accent5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 smtClean="0">
                <a:solidFill>
                  <a:schemeClr val="accent5"/>
                </a:solidFill>
              </a:rPr>
              <a:t>salle</a:t>
            </a:r>
            <a:r>
              <a:rPr lang="fr-FR" sz="2400" b="1" dirty="0" smtClean="0"/>
              <a:t> </a:t>
            </a:r>
            <a:r>
              <a:rPr lang="fr-FR" sz="2400" b="1" dirty="0">
                <a:solidFill>
                  <a:schemeClr val="accent5"/>
                </a:solidFill>
              </a:rPr>
              <a:t>Martin pêcheur 1</a:t>
            </a:r>
          </a:p>
        </p:txBody>
      </p:sp>
      <p:sp>
        <p:nvSpPr>
          <p:cNvPr id="9" name="Flèche droite 8"/>
          <p:cNvSpPr/>
          <p:nvPr/>
        </p:nvSpPr>
        <p:spPr>
          <a:xfrm rot="8425793">
            <a:off x="10214176" y="2435324"/>
            <a:ext cx="517236" cy="2701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0434559" y="2001628"/>
            <a:ext cx="116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2. Aigrette</a:t>
            </a:r>
            <a:endParaRPr lang="fr-FR" dirty="0"/>
          </a:p>
        </p:txBody>
      </p:sp>
      <p:sp>
        <p:nvSpPr>
          <p:cNvPr id="11" name="Flèche droite 10"/>
          <p:cNvSpPr/>
          <p:nvPr/>
        </p:nvSpPr>
        <p:spPr>
          <a:xfrm rot="12734386">
            <a:off x="6757818" y="2648414"/>
            <a:ext cx="517236" cy="2701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6961306" y="2966280"/>
            <a:ext cx="9391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1.Héron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662545" y="2108514"/>
            <a:ext cx="3251200" cy="1929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80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118</Words>
  <Application>Microsoft Office PowerPoint</Application>
  <PresentationFormat>Grand écran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ateliers thématiques tournants</vt:lpstr>
      <vt:lpstr>Présentation PowerPoint</vt:lpstr>
    </vt:vector>
  </TitlesOfParts>
  <Company>INRA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Aubin</dc:creator>
  <cp:lastModifiedBy>Sophie Aubin</cp:lastModifiedBy>
  <cp:revision>8</cp:revision>
  <dcterms:created xsi:type="dcterms:W3CDTF">2021-10-13T15:39:13Z</dcterms:created>
  <dcterms:modified xsi:type="dcterms:W3CDTF">2021-10-14T05:49:55Z</dcterms:modified>
</cp:coreProperties>
</file>